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1186" r:id="rId5"/>
    <p:sldId id="1188" r:id="rId6"/>
    <p:sldId id="1193" r:id="rId7"/>
    <p:sldId id="1194" r:id="rId8"/>
    <p:sldId id="1196" r:id="rId9"/>
    <p:sldId id="1197" r:id="rId10"/>
    <p:sldId id="1198" r:id="rId11"/>
    <p:sldId id="1199" r:id="rId12"/>
    <p:sldId id="1200" r:id="rId13"/>
    <p:sldId id="1201" r:id="rId14"/>
    <p:sldId id="1203" r:id="rId15"/>
    <p:sldId id="1202" r:id="rId16"/>
  </p:sldIdLst>
  <p:sldSz cx="18288000" cy="10287000"/>
  <p:notesSz cx="7010400" cy="9296400"/>
  <p:embeddedFontLst>
    <p:embeddedFont>
      <p:font typeface="Poppins Bold" panose="020B0604020202020204" charset="0"/>
      <p:regular r:id="rId18"/>
      <p:bold r:id="rId19"/>
    </p:embeddedFont>
    <p:embeddedFont>
      <p:font typeface="Typo Round" panose="02000500000000000000" pitchFamily="2" charset="0"/>
      <p:regular r:id="rId20"/>
      <p:bold r:id="rId21"/>
    </p:embeddedFont>
    <p:embeddedFont>
      <p:font typeface="Typo Round 1" panose="020B0604020202020204" charset="0"/>
      <p:regular r:id="rId22"/>
    </p:embeddedFont>
    <p:embeddedFont>
      <p:font typeface="Typo Round 2" panose="020B060402020202020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76A0"/>
    <a:srgbClr val="00CC00"/>
    <a:srgbClr val="70AC2E"/>
    <a:srgbClr val="7EC234"/>
    <a:srgbClr val="A9FE00"/>
    <a:srgbClr val="4A4A4A"/>
    <a:srgbClr val="555555"/>
    <a:srgbClr val="505050"/>
    <a:srgbClr val="9F9F9F"/>
    <a:srgbClr val="7E7E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4596B-1BF0-4CE7-9A2E-93277021D19D}" v="592" dt="2025-03-26T01:49:16.4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7" autoAdjust="0"/>
    <p:restoredTop sz="94694"/>
  </p:normalViewPr>
  <p:slideViewPr>
    <p:cSldViewPr snapToGrid="0">
      <p:cViewPr>
        <p:scale>
          <a:sx n="61" d="100"/>
          <a:sy n="61" d="100"/>
        </p:scale>
        <p:origin x="798" y="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Frazer" userId="ca4e9768-b9b6-4192-83f1-e765d6408f9d" providerId="ADAL" clId="{32D4596B-1BF0-4CE7-9A2E-93277021D19D}"/>
    <pc:docChg chg="undo custSel addSld delSld modSld sldOrd">
      <pc:chgData name="David Frazer" userId="ca4e9768-b9b6-4192-83f1-e765d6408f9d" providerId="ADAL" clId="{32D4596B-1BF0-4CE7-9A2E-93277021D19D}" dt="2025-03-26T01:55:35.389" v="3503" actId="196"/>
      <pc:docMkLst>
        <pc:docMk/>
      </pc:docMkLst>
      <pc:sldChg chg="delSp del mod">
        <pc:chgData name="David Frazer" userId="ca4e9768-b9b6-4192-83f1-e765d6408f9d" providerId="ADAL" clId="{32D4596B-1BF0-4CE7-9A2E-93277021D19D}" dt="2025-02-26T21:03:12.964" v="105" actId="47"/>
        <pc:sldMkLst>
          <pc:docMk/>
          <pc:sldMk cId="492167877" sldId="257"/>
        </pc:sldMkLst>
      </pc:sldChg>
      <pc:sldChg chg="addSp delSp modSp del">
        <pc:chgData name="David Frazer" userId="ca4e9768-b9b6-4192-83f1-e765d6408f9d" providerId="ADAL" clId="{32D4596B-1BF0-4CE7-9A2E-93277021D19D}" dt="2025-02-26T20:59:53.100" v="75" actId="47"/>
        <pc:sldMkLst>
          <pc:docMk/>
          <pc:sldMk cId="4134554253" sldId="258"/>
        </pc:sldMkLst>
      </pc:sldChg>
      <pc:sldChg chg="addSp delSp modSp del">
        <pc:chgData name="David Frazer" userId="ca4e9768-b9b6-4192-83f1-e765d6408f9d" providerId="ADAL" clId="{32D4596B-1BF0-4CE7-9A2E-93277021D19D}" dt="2025-02-26T20:59:53.100" v="75" actId="47"/>
        <pc:sldMkLst>
          <pc:docMk/>
          <pc:sldMk cId="3715028301" sldId="259"/>
        </pc:sldMkLst>
      </pc:sldChg>
      <pc:sldChg chg="addSp delSp modSp del">
        <pc:chgData name="David Frazer" userId="ca4e9768-b9b6-4192-83f1-e765d6408f9d" providerId="ADAL" clId="{32D4596B-1BF0-4CE7-9A2E-93277021D19D}" dt="2025-02-26T20:59:53.100" v="75" actId="47"/>
        <pc:sldMkLst>
          <pc:docMk/>
          <pc:sldMk cId="838183117" sldId="260"/>
        </pc:sldMkLst>
      </pc:sldChg>
      <pc:sldChg chg="del">
        <pc:chgData name="David Frazer" userId="ca4e9768-b9b6-4192-83f1-e765d6408f9d" providerId="ADAL" clId="{32D4596B-1BF0-4CE7-9A2E-93277021D19D}" dt="2025-02-26T20:59:53.100" v="75" actId="47"/>
        <pc:sldMkLst>
          <pc:docMk/>
          <pc:sldMk cId="4056000076" sldId="263"/>
        </pc:sldMkLst>
      </pc:sldChg>
      <pc:sldChg chg="del">
        <pc:chgData name="David Frazer" userId="ca4e9768-b9b6-4192-83f1-e765d6408f9d" providerId="ADAL" clId="{32D4596B-1BF0-4CE7-9A2E-93277021D19D}" dt="2025-02-26T20:56:14.625" v="37" actId="47"/>
        <pc:sldMkLst>
          <pc:docMk/>
          <pc:sldMk cId="3777007246" sldId="265"/>
        </pc:sldMkLst>
      </pc:sldChg>
      <pc:sldChg chg="addSp delSp modSp del mod delAnim modAnim">
        <pc:chgData name="David Frazer" userId="ca4e9768-b9b6-4192-83f1-e765d6408f9d" providerId="ADAL" clId="{32D4596B-1BF0-4CE7-9A2E-93277021D19D}" dt="2025-02-26T23:40:48.428" v="2230" actId="47"/>
        <pc:sldMkLst>
          <pc:docMk/>
          <pc:sldMk cId="2791461506" sldId="266"/>
        </pc:sldMkLst>
      </pc:sldChg>
      <pc:sldChg chg="del">
        <pc:chgData name="David Frazer" userId="ca4e9768-b9b6-4192-83f1-e765d6408f9d" providerId="ADAL" clId="{32D4596B-1BF0-4CE7-9A2E-93277021D19D}" dt="2025-02-26T20:56:13.109" v="36" actId="47"/>
        <pc:sldMkLst>
          <pc:docMk/>
          <pc:sldMk cId="1942753212" sldId="1183"/>
        </pc:sldMkLst>
      </pc:sldChg>
      <pc:sldChg chg="delSp modSp mod">
        <pc:chgData name="David Frazer" userId="ca4e9768-b9b6-4192-83f1-e765d6408f9d" providerId="ADAL" clId="{32D4596B-1BF0-4CE7-9A2E-93277021D19D}" dt="2025-02-26T23:41:17.102" v="2231" actId="478"/>
        <pc:sldMkLst>
          <pc:docMk/>
          <pc:sldMk cId="505129609" sldId="1186"/>
        </pc:sldMkLst>
        <pc:spChg chg="mod">
          <ac:chgData name="David Frazer" userId="ca4e9768-b9b6-4192-83f1-e765d6408f9d" providerId="ADAL" clId="{32D4596B-1BF0-4CE7-9A2E-93277021D19D}" dt="2025-02-26T20:56:10.124" v="35" actId="1076"/>
          <ac:spMkLst>
            <pc:docMk/>
            <pc:sldMk cId="505129609" sldId="1186"/>
            <ac:spMk id="11" creationId="{ECF5890B-6E8A-EE4B-B482-EFC1FD70C861}"/>
          </ac:spMkLst>
        </pc:spChg>
      </pc:sldChg>
      <pc:sldChg chg="addSp delSp modSp add del mod modAnim">
        <pc:chgData name="David Frazer" userId="ca4e9768-b9b6-4192-83f1-e765d6408f9d" providerId="ADAL" clId="{32D4596B-1BF0-4CE7-9A2E-93277021D19D}" dt="2025-02-26T20:58:44.607" v="55" actId="47"/>
        <pc:sldMkLst>
          <pc:docMk/>
          <pc:sldMk cId="3808802850" sldId="1187"/>
        </pc:sldMkLst>
      </pc:sldChg>
      <pc:sldChg chg="addSp delSp modSp new mod delAnim modAnim">
        <pc:chgData name="David Frazer" userId="ca4e9768-b9b6-4192-83f1-e765d6408f9d" providerId="ADAL" clId="{32D4596B-1BF0-4CE7-9A2E-93277021D19D}" dt="2025-02-26T21:05:09.165" v="164" actId="1035"/>
        <pc:sldMkLst>
          <pc:docMk/>
          <pc:sldMk cId="3074039985" sldId="1188"/>
        </pc:sldMkLst>
        <pc:spChg chg="add mod">
          <ac:chgData name="David Frazer" userId="ca4e9768-b9b6-4192-83f1-e765d6408f9d" providerId="ADAL" clId="{32D4596B-1BF0-4CE7-9A2E-93277021D19D}" dt="2025-02-26T21:04:59.258" v="151" actId="1076"/>
          <ac:spMkLst>
            <pc:docMk/>
            <pc:sldMk cId="3074039985" sldId="1188"/>
            <ac:spMk id="4" creationId="{39FB4A7F-E32B-37EA-3BEC-6C902AE1DAC7}"/>
          </ac:spMkLst>
        </pc:spChg>
        <pc:spChg chg="add mod">
          <ac:chgData name="David Frazer" userId="ca4e9768-b9b6-4192-83f1-e765d6408f9d" providerId="ADAL" clId="{32D4596B-1BF0-4CE7-9A2E-93277021D19D}" dt="2025-02-26T21:05:09.165" v="164" actId="1035"/>
          <ac:spMkLst>
            <pc:docMk/>
            <pc:sldMk cId="3074039985" sldId="1188"/>
            <ac:spMk id="11" creationId="{B0689F9E-B559-FBD8-E306-DEE8C14A7A75}"/>
          </ac:spMkLst>
        </pc:spChg>
        <pc:spChg chg="add mod">
          <ac:chgData name="David Frazer" userId="ca4e9768-b9b6-4192-83f1-e765d6408f9d" providerId="ADAL" clId="{32D4596B-1BF0-4CE7-9A2E-93277021D19D}" dt="2025-02-26T21:05:09.165" v="164" actId="1035"/>
          <ac:spMkLst>
            <pc:docMk/>
            <pc:sldMk cId="3074039985" sldId="1188"/>
            <ac:spMk id="13" creationId="{0A82649D-3332-AD63-0304-5E8251E2B14B}"/>
          </ac:spMkLst>
        </pc:spChg>
        <pc:spChg chg="add mod">
          <ac:chgData name="David Frazer" userId="ca4e9768-b9b6-4192-83f1-e765d6408f9d" providerId="ADAL" clId="{32D4596B-1BF0-4CE7-9A2E-93277021D19D}" dt="2025-02-26T21:05:09.165" v="164" actId="1035"/>
          <ac:spMkLst>
            <pc:docMk/>
            <pc:sldMk cId="3074039985" sldId="1188"/>
            <ac:spMk id="14" creationId="{6EF25FEC-2C00-1B9C-436F-73C920F02F3F}"/>
          </ac:spMkLst>
        </pc:spChg>
        <pc:spChg chg="add mod">
          <ac:chgData name="David Frazer" userId="ca4e9768-b9b6-4192-83f1-e765d6408f9d" providerId="ADAL" clId="{32D4596B-1BF0-4CE7-9A2E-93277021D19D}" dt="2025-02-26T21:04:51.866" v="150" actId="20577"/>
          <ac:spMkLst>
            <pc:docMk/>
            <pc:sldMk cId="3074039985" sldId="1188"/>
            <ac:spMk id="17" creationId="{22DF7832-2E3D-A9E0-21D7-F9142D103F24}"/>
          </ac:spMkLst>
        </pc:spChg>
        <pc:grpChg chg="add mod">
          <ac:chgData name="David Frazer" userId="ca4e9768-b9b6-4192-83f1-e765d6408f9d" providerId="ADAL" clId="{32D4596B-1BF0-4CE7-9A2E-93277021D19D}" dt="2025-02-26T21:01:00.111" v="82" actId="164"/>
          <ac:grpSpMkLst>
            <pc:docMk/>
            <pc:sldMk cId="3074039985" sldId="1188"/>
            <ac:grpSpMk id="8" creationId="{305E1470-DB27-217A-AFBE-D6EA4DA862A4}"/>
          </ac:grpSpMkLst>
        </pc:grpChg>
        <pc:grpChg chg="add mod">
          <ac:chgData name="David Frazer" userId="ca4e9768-b9b6-4192-83f1-e765d6408f9d" providerId="ADAL" clId="{32D4596B-1BF0-4CE7-9A2E-93277021D19D}" dt="2025-02-26T21:05:02.748" v="152" actId="1076"/>
          <ac:grpSpMkLst>
            <pc:docMk/>
            <pc:sldMk cId="3074039985" sldId="1188"/>
            <ac:grpSpMk id="16" creationId="{EB68E001-670E-BC25-BD57-58B501CC69BD}"/>
          </ac:grpSpMkLst>
        </pc:grpChg>
        <pc:picChg chg="add mod">
          <ac:chgData name="David Frazer" userId="ca4e9768-b9b6-4192-83f1-e765d6408f9d" providerId="ADAL" clId="{32D4596B-1BF0-4CE7-9A2E-93277021D19D}" dt="2025-02-26T21:04:59.258" v="151" actId="1076"/>
          <ac:picMkLst>
            <pc:docMk/>
            <pc:sldMk cId="3074039985" sldId="1188"/>
            <ac:picMk id="3" creationId="{0A43651A-3DF4-5B44-0E93-63B1E16DA0EA}"/>
          </ac:picMkLst>
        </pc:picChg>
        <pc:picChg chg="mod">
          <ac:chgData name="David Frazer" userId="ca4e9768-b9b6-4192-83f1-e765d6408f9d" providerId="ADAL" clId="{32D4596B-1BF0-4CE7-9A2E-93277021D19D}" dt="2025-02-26T21:00:56.516" v="81"/>
          <ac:picMkLst>
            <pc:docMk/>
            <pc:sldMk cId="3074039985" sldId="1188"/>
            <ac:picMk id="9" creationId="{3CE0DD45-ABC9-283F-BB41-879446833D90}"/>
          </ac:picMkLst>
        </pc:picChg>
        <pc:picChg chg="mod">
          <ac:chgData name="David Frazer" userId="ca4e9768-b9b6-4192-83f1-e765d6408f9d" providerId="ADAL" clId="{32D4596B-1BF0-4CE7-9A2E-93277021D19D}" dt="2025-02-26T21:00:56.516" v="81"/>
          <ac:picMkLst>
            <pc:docMk/>
            <pc:sldMk cId="3074039985" sldId="1188"/>
            <ac:picMk id="10" creationId="{57749087-40D5-6535-42AD-B6BAF20C1FF8}"/>
          </ac:picMkLst>
        </pc:picChg>
        <pc:picChg chg="add mod">
          <ac:chgData name="David Frazer" userId="ca4e9768-b9b6-4192-83f1-e765d6408f9d" providerId="ADAL" clId="{32D4596B-1BF0-4CE7-9A2E-93277021D19D}" dt="2025-02-26T21:01:00.111" v="82" actId="164"/>
          <ac:picMkLst>
            <pc:docMk/>
            <pc:sldMk cId="3074039985" sldId="1188"/>
            <ac:picMk id="12" creationId="{4A3C7B7A-69BF-59E5-1671-4856BA08E5EB}"/>
          </ac:picMkLst>
        </pc:picChg>
        <pc:picChg chg="add mod">
          <ac:chgData name="David Frazer" userId="ca4e9768-b9b6-4192-83f1-e765d6408f9d" providerId="ADAL" clId="{32D4596B-1BF0-4CE7-9A2E-93277021D19D}" dt="2025-02-26T21:01:00.111" v="82" actId="164"/>
          <ac:picMkLst>
            <pc:docMk/>
            <pc:sldMk cId="3074039985" sldId="1188"/>
            <ac:picMk id="15" creationId="{D501B328-C67A-6F8F-E29E-7B68E34980AC}"/>
          </ac:picMkLst>
        </pc:picChg>
      </pc:sldChg>
      <pc:sldChg chg="addSp delSp modSp add del mod ord">
        <pc:chgData name="David Frazer" userId="ca4e9768-b9b6-4192-83f1-e765d6408f9d" providerId="ADAL" clId="{32D4596B-1BF0-4CE7-9A2E-93277021D19D}" dt="2025-02-26T23:39:29.439" v="2185" actId="47"/>
        <pc:sldMkLst>
          <pc:docMk/>
          <pc:sldMk cId="770291222" sldId="1189"/>
        </pc:sldMkLst>
      </pc:sldChg>
      <pc:sldChg chg="addSp modSp add del">
        <pc:chgData name="David Frazer" userId="ca4e9768-b9b6-4192-83f1-e765d6408f9d" providerId="ADAL" clId="{32D4596B-1BF0-4CE7-9A2E-93277021D19D}" dt="2025-02-26T23:39:29.439" v="2185" actId="47"/>
        <pc:sldMkLst>
          <pc:docMk/>
          <pc:sldMk cId="76974453" sldId="1190"/>
        </pc:sldMkLst>
      </pc:sldChg>
      <pc:sldChg chg="addSp modSp add del mod">
        <pc:chgData name="David Frazer" userId="ca4e9768-b9b6-4192-83f1-e765d6408f9d" providerId="ADAL" clId="{32D4596B-1BF0-4CE7-9A2E-93277021D19D}" dt="2025-02-26T23:39:29.439" v="2185" actId="47"/>
        <pc:sldMkLst>
          <pc:docMk/>
          <pc:sldMk cId="2540558464" sldId="1191"/>
        </pc:sldMkLst>
      </pc:sldChg>
      <pc:sldChg chg="addSp modSp add del">
        <pc:chgData name="David Frazer" userId="ca4e9768-b9b6-4192-83f1-e765d6408f9d" providerId="ADAL" clId="{32D4596B-1BF0-4CE7-9A2E-93277021D19D}" dt="2025-02-26T23:39:29.439" v="2185" actId="47"/>
        <pc:sldMkLst>
          <pc:docMk/>
          <pc:sldMk cId="220859475" sldId="1192"/>
        </pc:sldMkLst>
      </pc:sldChg>
      <pc:sldChg chg="add del">
        <pc:chgData name="David Frazer" userId="ca4e9768-b9b6-4192-83f1-e765d6408f9d" providerId="ADAL" clId="{32D4596B-1BF0-4CE7-9A2E-93277021D19D}" dt="2025-02-26T20:58:35.555" v="52"/>
        <pc:sldMkLst>
          <pc:docMk/>
          <pc:sldMk cId="948331774" sldId="1193"/>
        </pc:sldMkLst>
      </pc:sldChg>
      <pc:sldChg chg="addSp delSp modSp add mod ord modAnim">
        <pc:chgData name="David Frazer" userId="ca4e9768-b9b6-4192-83f1-e765d6408f9d" providerId="ADAL" clId="{32D4596B-1BF0-4CE7-9A2E-93277021D19D}" dt="2025-03-13T04:26:03.614" v="3332" actId="1076"/>
        <pc:sldMkLst>
          <pc:docMk/>
          <pc:sldMk cId="2190298766" sldId="1193"/>
        </pc:sldMkLst>
        <pc:spChg chg="add mod">
          <ac:chgData name="David Frazer" userId="ca4e9768-b9b6-4192-83f1-e765d6408f9d" providerId="ADAL" clId="{32D4596B-1BF0-4CE7-9A2E-93277021D19D}" dt="2025-02-26T21:28:55.926" v="479" actId="20577"/>
          <ac:spMkLst>
            <pc:docMk/>
            <pc:sldMk cId="2190298766" sldId="1193"/>
            <ac:spMk id="3" creationId="{29820C61-C1FB-614D-191A-718E2B1D0020}"/>
          </ac:spMkLst>
        </pc:spChg>
        <pc:spChg chg="add mod">
          <ac:chgData name="David Frazer" userId="ca4e9768-b9b6-4192-83f1-e765d6408f9d" providerId="ADAL" clId="{32D4596B-1BF0-4CE7-9A2E-93277021D19D}" dt="2025-03-13T04:26:03.614" v="3332" actId="1076"/>
          <ac:spMkLst>
            <pc:docMk/>
            <pc:sldMk cId="2190298766" sldId="1193"/>
            <ac:spMk id="4" creationId="{AD955578-9DB0-36F5-71C0-6445D2A06117}"/>
          </ac:spMkLst>
        </pc:spChg>
        <pc:spChg chg="add mod">
          <ac:chgData name="David Frazer" userId="ca4e9768-b9b6-4192-83f1-e765d6408f9d" providerId="ADAL" clId="{32D4596B-1BF0-4CE7-9A2E-93277021D19D}" dt="2025-02-27T00:21:32.061" v="2367" actId="164"/>
          <ac:spMkLst>
            <pc:docMk/>
            <pc:sldMk cId="2190298766" sldId="1193"/>
            <ac:spMk id="5" creationId="{024E542C-3D9C-70CD-EC33-7D990D408F73}"/>
          </ac:spMkLst>
        </pc:spChg>
        <pc:spChg chg="add mod">
          <ac:chgData name="David Frazer" userId="ca4e9768-b9b6-4192-83f1-e765d6408f9d" providerId="ADAL" clId="{32D4596B-1BF0-4CE7-9A2E-93277021D19D}" dt="2025-03-13T04:16:14.926" v="3322" actId="1076"/>
          <ac:spMkLst>
            <pc:docMk/>
            <pc:sldMk cId="2190298766" sldId="1193"/>
            <ac:spMk id="9" creationId="{92EC1B7F-AAB2-BEC0-0F25-C3F0836C94D3}"/>
          </ac:spMkLst>
        </pc:spChg>
        <pc:spChg chg="mod">
          <ac:chgData name="David Frazer" userId="ca4e9768-b9b6-4192-83f1-e765d6408f9d" providerId="ADAL" clId="{32D4596B-1BF0-4CE7-9A2E-93277021D19D}" dt="2025-02-26T21:29:23.572" v="482" actId="165"/>
          <ac:spMkLst>
            <pc:docMk/>
            <pc:sldMk cId="2190298766" sldId="1193"/>
            <ac:spMk id="21" creationId="{0C0CE563-4003-1870-C4A3-B69637FB3B49}"/>
          </ac:spMkLst>
        </pc:spChg>
        <pc:spChg chg="add mod">
          <ac:chgData name="David Frazer" userId="ca4e9768-b9b6-4192-83f1-e765d6408f9d" providerId="ADAL" clId="{32D4596B-1BF0-4CE7-9A2E-93277021D19D}" dt="2025-02-26T21:29:23.572" v="482" actId="165"/>
          <ac:spMkLst>
            <pc:docMk/>
            <pc:sldMk cId="2190298766" sldId="1193"/>
            <ac:spMk id="22" creationId="{7F3C86EF-96A8-A981-2AE9-335228B92D33}"/>
          </ac:spMkLst>
        </pc:spChg>
        <pc:spChg chg="add mod">
          <ac:chgData name="David Frazer" userId="ca4e9768-b9b6-4192-83f1-e765d6408f9d" providerId="ADAL" clId="{32D4596B-1BF0-4CE7-9A2E-93277021D19D}" dt="2025-02-26T21:29:23.572" v="482" actId="165"/>
          <ac:spMkLst>
            <pc:docMk/>
            <pc:sldMk cId="2190298766" sldId="1193"/>
            <ac:spMk id="23" creationId="{65E346CC-53E9-012B-4076-61149072A6D4}"/>
          </ac:spMkLst>
        </pc:spChg>
        <pc:spChg chg="mod">
          <ac:chgData name="David Frazer" userId="ca4e9768-b9b6-4192-83f1-e765d6408f9d" providerId="ADAL" clId="{32D4596B-1BF0-4CE7-9A2E-93277021D19D}" dt="2025-02-26T21:29:23.572" v="482" actId="165"/>
          <ac:spMkLst>
            <pc:docMk/>
            <pc:sldMk cId="2190298766" sldId="1193"/>
            <ac:spMk id="24" creationId="{F6E43A62-C20E-93B4-4C99-28962ACBBED6}"/>
          </ac:spMkLst>
        </pc:spChg>
        <pc:spChg chg="mod">
          <ac:chgData name="David Frazer" userId="ca4e9768-b9b6-4192-83f1-e765d6408f9d" providerId="ADAL" clId="{32D4596B-1BF0-4CE7-9A2E-93277021D19D}" dt="2025-02-26T21:29:23.572" v="482" actId="165"/>
          <ac:spMkLst>
            <pc:docMk/>
            <pc:sldMk cId="2190298766" sldId="1193"/>
            <ac:spMk id="25" creationId="{B0B821F5-D380-760B-15F6-EC94D1C35E7E}"/>
          </ac:spMkLst>
        </pc:spChg>
        <pc:spChg chg="add mod">
          <ac:chgData name="David Frazer" userId="ca4e9768-b9b6-4192-83f1-e765d6408f9d" providerId="ADAL" clId="{32D4596B-1BF0-4CE7-9A2E-93277021D19D}" dt="2025-02-26T21:29:23.572" v="482" actId="165"/>
          <ac:spMkLst>
            <pc:docMk/>
            <pc:sldMk cId="2190298766" sldId="1193"/>
            <ac:spMk id="26" creationId="{34D0CB97-8B6F-9BA8-C743-7F77B47A0731}"/>
          </ac:spMkLst>
        </pc:spChg>
        <pc:spChg chg="add mod">
          <ac:chgData name="David Frazer" userId="ca4e9768-b9b6-4192-83f1-e765d6408f9d" providerId="ADAL" clId="{32D4596B-1BF0-4CE7-9A2E-93277021D19D}" dt="2025-02-26T21:29:23.572" v="482" actId="165"/>
          <ac:spMkLst>
            <pc:docMk/>
            <pc:sldMk cId="2190298766" sldId="1193"/>
            <ac:spMk id="27" creationId="{05E840F9-C519-AFC8-0AD3-CEB4F05221C0}"/>
          </ac:spMkLst>
        </pc:spChg>
        <pc:spChg chg="add mod">
          <ac:chgData name="David Frazer" userId="ca4e9768-b9b6-4192-83f1-e765d6408f9d" providerId="ADAL" clId="{32D4596B-1BF0-4CE7-9A2E-93277021D19D}" dt="2025-02-26T21:29:23.572" v="482" actId="165"/>
          <ac:spMkLst>
            <pc:docMk/>
            <pc:sldMk cId="2190298766" sldId="1193"/>
            <ac:spMk id="28" creationId="{085DAE02-9783-A73F-7DE1-52ECF42FE086}"/>
          </ac:spMkLst>
        </pc:spChg>
        <pc:spChg chg="add mod">
          <ac:chgData name="David Frazer" userId="ca4e9768-b9b6-4192-83f1-e765d6408f9d" providerId="ADAL" clId="{32D4596B-1BF0-4CE7-9A2E-93277021D19D}" dt="2025-03-13T04:16:11.853" v="3321" actId="164"/>
          <ac:spMkLst>
            <pc:docMk/>
            <pc:sldMk cId="2190298766" sldId="1193"/>
            <ac:spMk id="40" creationId="{F891A3D8-9B76-A184-8519-A7E0AFAA61CD}"/>
          </ac:spMkLst>
        </pc:spChg>
        <pc:spChg chg="add mod">
          <ac:chgData name="David Frazer" userId="ca4e9768-b9b6-4192-83f1-e765d6408f9d" providerId="ADAL" clId="{32D4596B-1BF0-4CE7-9A2E-93277021D19D}" dt="2025-03-13T04:24:51.886" v="3324" actId="1076"/>
          <ac:spMkLst>
            <pc:docMk/>
            <pc:sldMk cId="2190298766" sldId="1193"/>
            <ac:spMk id="43" creationId="{141C9F71-11A8-9A20-4109-BF2C35ACC2C1}"/>
          </ac:spMkLst>
        </pc:spChg>
        <pc:spChg chg="add mod">
          <ac:chgData name="David Frazer" userId="ca4e9768-b9b6-4192-83f1-e765d6408f9d" providerId="ADAL" clId="{32D4596B-1BF0-4CE7-9A2E-93277021D19D}" dt="2025-03-13T04:16:11.853" v="3321" actId="164"/>
          <ac:spMkLst>
            <pc:docMk/>
            <pc:sldMk cId="2190298766" sldId="1193"/>
            <ac:spMk id="47" creationId="{A865B687-C822-BF76-4D01-9E42F9C04D85}"/>
          </ac:spMkLst>
        </pc:spChg>
        <pc:grpChg chg="add mod">
          <ac:chgData name="David Frazer" userId="ca4e9768-b9b6-4192-83f1-e765d6408f9d" providerId="ADAL" clId="{32D4596B-1BF0-4CE7-9A2E-93277021D19D}" dt="2025-03-13T04:24:45.320" v="3323" actId="1076"/>
          <ac:grpSpMkLst>
            <pc:docMk/>
            <pc:sldMk cId="2190298766" sldId="1193"/>
            <ac:grpSpMk id="6" creationId="{39760AFF-CCF0-CBEC-242D-25790E8752FF}"/>
          </ac:grpSpMkLst>
        </pc:grpChg>
        <pc:grpChg chg="add mod">
          <ac:chgData name="David Frazer" userId="ca4e9768-b9b6-4192-83f1-e765d6408f9d" providerId="ADAL" clId="{32D4596B-1BF0-4CE7-9A2E-93277021D19D}" dt="2025-03-13T04:16:11.853" v="3321" actId="164"/>
          <ac:grpSpMkLst>
            <pc:docMk/>
            <pc:sldMk cId="2190298766" sldId="1193"/>
            <ac:grpSpMk id="8" creationId="{575877FB-B60F-9BE1-75C5-9BBE1EB43ACF}"/>
          </ac:grpSpMkLst>
        </pc:grpChg>
        <pc:grpChg chg="mod topLvl">
          <ac:chgData name="David Frazer" userId="ca4e9768-b9b6-4192-83f1-e765d6408f9d" providerId="ADAL" clId="{32D4596B-1BF0-4CE7-9A2E-93277021D19D}" dt="2025-03-13T04:16:11.853" v="3321" actId="164"/>
          <ac:grpSpMkLst>
            <pc:docMk/>
            <pc:sldMk cId="2190298766" sldId="1193"/>
            <ac:grpSpMk id="14" creationId="{6AE5EAFF-7C29-11D4-E034-8BD977BD2C22}"/>
          </ac:grpSpMkLst>
        </pc:grpChg>
        <pc:grpChg chg="mod">
          <ac:chgData name="David Frazer" userId="ca4e9768-b9b6-4192-83f1-e765d6408f9d" providerId="ADAL" clId="{32D4596B-1BF0-4CE7-9A2E-93277021D19D}" dt="2025-03-13T04:16:11.853" v="3321" actId="164"/>
          <ac:grpSpMkLst>
            <pc:docMk/>
            <pc:sldMk cId="2190298766" sldId="1193"/>
            <ac:grpSpMk id="15" creationId="{2D03EE7A-47D1-9DFD-518A-A3A554D166D3}"/>
          </ac:grpSpMkLst>
        </pc:grpChg>
        <pc:grpChg chg="mod">
          <ac:chgData name="David Frazer" userId="ca4e9768-b9b6-4192-83f1-e765d6408f9d" providerId="ADAL" clId="{32D4596B-1BF0-4CE7-9A2E-93277021D19D}" dt="2025-03-13T04:16:11.853" v="3321" actId="164"/>
          <ac:grpSpMkLst>
            <pc:docMk/>
            <pc:sldMk cId="2190298766" sldId="1193"/>
            <ac:grpSpMk id="17" creationId="{9002155D-801D-C665-F6D3-91D69AFA8FCD}"/>
          </ac:grpSpMkLst>
        </pc:grpChg>
        <pc:grpChg chg="mod">
          <ac:chgData name="David Frazer" userId="ca4e9768-b9b6-4192-83f1-e765d6408f9d" providerId="ADAL" clId="{32D4596B-1BF0-4CE7-9A2E-93277021D19D}" dt="2025-03-13T04:16:11.853" v="3321" actId="164"/>
          <ac:grpSpMkLst>
            <pc:docMk/>
            <pc:sldMk cId="2190298766" sldId="1193"/>
            <ac:grpSpMk id="20" creationId="{A9DC5674-F691-A698-0B80-D45A0CA83207}"/>
          </ac:grpSpMkLst>
        </pc:grpChg>
        <pc:picChg chg="add mod">
          <ac:chgData name="David Frazer" userId="ca4e9768-b9b6-4192-83f1-e765d6408f9d" providerId="ADAL" clId="{32D4596B-1BF0-4CE7-9A2E-93277021D19D}" dt="2025-03-13T04:25:54.388" v="3331" actId="1076"/>
          <ac:picMkLst>
            <pc:docMk/>
            <pc:sldMk cId="2190298766" sldId="1193"/>
            <ac:picMk id="10" creationId="{CB24B589-BF85-F59D-01DC-7A7D160B17AF}"/>
          </ac:picMkLst>
        </pc:picChg>
        <pc:picChg chg="add mod">
          <ac:chgData name="David Frazer" userId="ca4e9768-b9b6-4192-83f1-e765d6408f9d" providerId="ADAL" clId="{32D4596B-1BF0-4CE7-9A2E-93277021D19D}" dt="2025-03-13T04:25:54.388" v="3331" actId="1076"/>
          <ac:picMkLst>
            <pc:docMk/>
            <pc:sldMk cId="2190298766" sldId="1193"/>
            <ac:picMk id="11" creationId="{F01C99BF-27CA-9679-F6F2-8EC3D29E4266}"/>
          </ac:picMkLst>
        </pc:picChg>
        <pc:picChg chg="add mod">
          <ac:chgData name="David Frazer" userId="ca4e9768-b9b6-4192-83f1-e765d6408f9d" providerId="ADAL" clId="{32D4596B-1BF0-4CE7-9A2E-93277021D19D}" dt="2025-03-13T04:25:54.388" v="3331" actId="1076"/>
          <ac:picMkLst>
            <pc:docMk/>
            <pc:sldMk cId="2190298766" sldId="1193"/>
            <ac:picMk id="12" creationId="{94FDC267-23D4-973C-1F2A-59EE51B91859}"/>
          </ac:picMkLst>
        </pc:picChg>
        <pc:picChg chg="add mod">
          <ac:chgData name="David Frazer" userId="ca4e9768-b9b6-4192-83f1-e765d6408f9d" providerId="ADAL" clId="{32D4596B-1BF0-4CE7-9A2E-93277021D19D}" dt="2025-03-13T04:24:51.886" v="3324" actId="1076"/>
          <ac:picMkLst>
            <pc:docMk/>
            <pc:sldMk cId="2190298766" sldId="1193"/>
            <ac:picMk id="42" creationId="{A5A20C33-5363-20F1-59C5-71C30552DC7C}"/>
          </ac:picMkLst>
        </pc:picChg>
        <pc:cxnChg chg="add mod">
          <ac:chgData name="David Frazer" userId="ca4e9768-b9b6-4192-83f1-e765d6408f9d" providerId="ADAL" clId="{32D4596B-1BF0-4CE7-9A2E-93277021D19D}" dt="2025-02-27T00:21:32.061" v="2367" actId="164"/>
          <ac:cxnSpMkLst>
            <pc:docMk/>
            <pc:sldMk cId="2190298766" sldId="1193"/>
            <ac:cxnSpMk id="7" creationId="{BE11687F-6362-9AFF-729F-8B279A219317}"/>
          </ac:cxnSpMkLst>
        </pc:cxnChg>
      </pc:sldChg>
      <pc:sldChg chg="delSp add del mod">
        <pc:chgData name="David Frazer" userId="ca4e9768-b9b6-4192-83f1-e765d6408f9d" providerId="ADAL" clId="{32D4596B-1BF0-4CE7-9A2E-93277021D19D}" dt="2025-02-26T21:03:10.277" v="104" actId="47"/>
        <pc:sldMkLst>
          <pc:docMk/>
          <pc:sldMk cId="2507881766" sldId="1193"/>
        </pc:sldMkLst>
      </pc:sldChg>
      <pc:sldChg chg="addSp delSp modSp add mod">
        <pc:chgData name="David Frazer" userId="ca4e9768-b9b6-4192-83f1-e765d6408f9d" providerId="ADAL" clId="{32D4596B-1BF0-4CE7-9A2E-93277021D19D}" dt="2025-02-27T00:27:32.290" v="2467" actId="113"/>
        <pc:sldMkLst>
          <pc:docMk/>
          <pc:sldMk cId="1539794203" sldId="1194"/>
        </pc:sldMkLst>
        <pc:spChg chg="add mod">
          <ac:chgData name="David Frazer" userId="ca4e9768-b9b6-4192-83f1-e765d6408f9d" providerId="ADAL" clId="{32D4596B-1BF0-4CE7-9A2E-93277021D19D}" dt="2025-02-26T21:44:52.988" v="633" actId="20577"/>
          <ac:spMkLst>
            <pc:docMk/>
            <pc:sldMk cId="1539794203" sldId="1194"/>
            <ac:spMk id="3" creationId="{8660D664-FC6B-21B7-3944-BD60F11E7F08}"/>
          </ac:spMkLst>
        </pc:spChg>
        <pc:spChg chg="add mod">
          <ac:chgData name="David Frazer" userId="ca4e9768-b9b6-4192-83f1-e765d6408f9d" providerId="ADAL" clId="{32D4596B-1BF0-4CE7-9A2E-93277021D19D}" dt="2025-02-27T00:27:15.843" v="2461" actId="164"/>
          <ac:spMkLst>
            <pc:docMk/>
            <pc:sldMk cId="1539794203" sldId="1194"/>
            <ac:spMk id="16" creationId="{136A34C3-142F-A332-AD74-AA0F4C909CE6}"/>
          </ac:spMkLst>
        </pc:spChg>
        <pc:spChg chg="add mod">
          <ac:chgData name="David Frazer" userId="ca4e9768-b9b6-4192-83f1-e765d6408f9d" providerId="ADAL" clId="{32D4596B-1BF0-4CE7-9A2E-93277021D19D}" dt="2025-02-27T00:27:32.290" v="2467" actId="113"/>
          <ac:spMkLst>
            <pc:docMk/>
            <pc:sldMk cId="1539794203" sldId="1194"/>
            <ac:spMk id="20" creationId="{A6E7AA9A-8085-3D42-4F51-AF2FFAE01D3A}"/>
          </ac:spMkLst>
        </pc:spChg>
        <pc:grpChg chg="add mod">
          <ac:chgData name="David Frazer" userId="ca4e9768-b9b6-4192-83f1-e765d6408f9d" providerId="ADAL" clId="{32D4596B-1BF0-4CE7-9A2E-93277021D19D}" dt="2025-02-27T00:27:26.315" v="2465" actId="1076"/>
          <ac:grpSpMkLst>
            <pc:docMk/>
            <pc:sldMk cId="1539794203" sldId="1194"/>
            <ac:grpSpMk id="7" creationId="{B8CA4C66-F83D-AE61-83B4-D57998C3BD40}"/>
          </ac:grpSpMkLst>
        </pc:grpChg>
        <pc:picChg chg="add mod modCrop">
          <ac:chgData name="David Frazer" userId="ca4e9768-b9b6-4192-83f1-e765d6408f9d" providerId="ADAL" clId="{32D4596B-1BF0-4CE7-9A2E-93277021D19D}" dt="2025-02-27T00:27:15.843" v="2461" actId="164"/>
          <ac:picMkLst>
            <pc:docMk/>
            <pc:sldMk cId="1539794203" sldId="1194"/>
            <ac:picMk id="5" creationId="{823575CF-E4A4-E5D5-4A94-51125EB72047}"/>
          </ac:picMkLst>
        </pc:picChg>
        <pc:picChg chg="add mod">
          <ac:chgData name="David Frazer" userId="ca4e9768-b9b6-4192-83f1-e765d6408f9d" providerId="ADAL" clId="{32D4596B-1BF0-4CE7-9A2E-93277021D19D}" dt="2025-02-27T00:27:24.529" v="2464" actId="1076"/>
          <ac:picMkLst>
            <pc:docMk/>
            <pc:sldMk cId="1539794203" sldId="1194"/>
            <ac:picMk id="6" creationId="{FFA163BF-8745-5A80-CA88-2160B3CFDB8A}"/>
          </ac:picMkLst>
        </pc:picChg>
        <pc:picChg chg="add mod modCrop">
          <ac:chgData name="David Frazer" userId="ca4e9768-b9b6-4192-83f1-e765d6408f9d" providerId="ADAL" clId="{32D4596B-1BF0-4CE7-9A2E-93277021D19D}" dt="2025-02-26T21:46:02.956" v="646" actId="1076"/>
          <ac:picMkLst>
            <pc:docMk/>
            <pc:sldMk cId="1539794203" sldId="1194"/>
            <ac:picMk id="8" creationId="{1648C4FC-D445-017D-DA5F-4CFCDDDA2B38}"/>
          </ac:picMkLst>
        </pc:picChg>
        <pc:picChg chg="add mod">
          <ac:chgData name="David Frazer" userId="ca4e9768-b9b6-4192-83f1-e765d6408f9d" providerId="ADAL" clId="{32D4596B-1BF0-4CE7-9A2E-93277021D19D}" dt="2025-02-27T00:26:51.632" v="2455" actId="1076"/>
          <ac:picMkLst>
            <pc:docMk/>
            <pc:sldMk cId="1539794203" sldId="1194"/>
            <ac:picMk id="9" creationId="{4FA84778-E08B-6427-B37B-52BEA20602AB}"/>
          </ac:picMkLst>
        </pc:picChg>
        <pc:picChg chg="add mod modCrop">
          <ac:chgData name="David Frazer" userId="ca4e9768-b9b6-4192-83f1-e765d6408f9d" providerId="ADAL" clId="{32D4596B-1BF0-4CE7-9A2E-93277021D19D}" dt="2025-02-26T21:44:35.399" v="607" actId="1076"/>
          <ac:picMkLst>
            <pc:docMk/>
            <pc:sldMk cId="1539794203" sldId="1194"/>
            <ac:picMk id="10" creationId="{10A30C8D-CA35-76A6-3BBF-58D7B05357A3}"/>
          </ac:picMkLst>
        </pc:picChg>
        <pc:picChg chg="add mod">
          <ac:chgData name="David Frazer" userId="ca4e9768-b9b6-4192-83f1-e765d6408f9d" providerId="ADAL" clId="{32D4596B-1BF0-4CE7-9A2E-93277021D19D}" dt="2025-02-27T00:26:51.632" v="2455" actId="1076"/>
          <ac:picMkLst>
            <pc:docMk/>
            <pc:sldMk cId="1539794203" sldId="1194"/>
            <ac:picMk id="11" creationId="{ECE7DE58-12C4-EBBD-43DF-3AA15185B102}"/>
          </ac:picMkLst>
        </pc:picChg>
        <pc:picChg chg="add mod modCrop">
          <ac:chgData name="David Frazer" userId="ca4e9768-b9b6-4192-83f1-e765d6408f9d" providerId="ADAL" clId="{32D4596B-1BF0-4CE7-9A2E-93277021D19D}" dt="2025-02-27T00:27:15.843" v="2461" actId="164"/>
          <ac:picMkLst>
            <pc:docMk/>
            <pc:sldMk cId="1539794203" sldId="1194"/>
            <ac:picMk id="12" creationId="{3C4930C2-8BC2-0233-2180-CAED36835106}"/>
          </ac:picMkLst>
        </pc:picChg>
        <pc:picChg chg="add mod">
          <ac:chgData name="David Frazer" userId="ca4e9768-b9b6-4192-83f1-e765d6408f9d" providerId="ADAL" clId="{32D4596B-1BF0-4CE7-9A2E-93277021D19D}" dt="2025-02-27T00:26:51.632" v="2455" actId="1076"/>
          <ac:picMkLst>
            <pc:docMk/>
            <pc:sldMk cId="1539794203" sldId="1194"/>
            <ac:picMk id="13" creationId="{F6951C6C-611B-EED2-94A0-4117B6B4B169}"/>
          </ac:picMkLst>
        </pc:picChg>
        <pc:cxnChg chg="add mod">
          <ac:chgData name="David Frazer" userId="ca4e9768-b9b6-4192-83f1-e765d6408f9d" providerId="ADAL" clId="{32D4596B-1BF0-4CE7-9A2E-93277021D19D}" dt="2025-02-27T00:27:15.843" v="2461" actId="164"/>
          <ac:cxnSpMkLst>
            <pc:docMk/>
            <pc:sldMk cId="1539794203" sldId="1194"/>
            <ac:cxnSpMk id="15" creationId="{50DA53E5-2EC8-FA8F-CB0C-A7DA3FCA537B}"/>
          </ac:cxnSpMkLst>
        </pc:cxnChg>
        <pc:cxnChg chg="add mod">
          <ac:chgData name="David Frazer" userId="ca4e9768-b9b6-4192-83f1-e765d6408f9d" providerId="ADAL" clId="{32D4596B-1BF0-4CE7-9A2E-93277021D19D}" dt="2025-02-27T00:27:15.843" v="2461" actId="164"/>
          <ac:cxnSpMkLst>
            <pc:docMk/>
            <pc:sldMk cId="1539794203" sldId="1194"/>
            <ac:cxnSpMk id="18" creationId="{1CAE1E2E-B2BD-43D7-EE92-EB6E670C66DE}"/>
          </ac:cxnSpMkLst>
        </pc:cxnChg>
      </pc:sldChg>
      <pc:sldChg chg="delSp add del mod">
        <pc:chgData name="David Frazer" userId="ca4e9768-b9b6-4192-83f1-e765d6408f9d" providerId="ADAL" clId="{32D4596B-1BF0-4CE7-9A2E-93277021D19D}" dt="2025-02-26T21:03:10.277" v="104" actId="47"/>
        <pc:sldMkLst>
          <pc:docMk/>
          <pc:sldMk cId="3564230997" sldId="1194"/>
        </pc:sldMkLst>
      </pc:sldChg>
      <pc:sldChg chg="delSp add del mod">
        <pc:chgData name="David Frazer" userId="ca4e9768-b9b6-4192-83f1-e765d6408f9d" providerId="ADAL" clId="{32D4596B-1BF0-4CE7-9A2E-93277021D19D}" dt="2025-02-26T21:03:10.277" v="104" actId="47"/>
        <pc:sldMkLst>
          <pc:docMk/>
          <pc:sldMk cId="431570759" sldId="1195"/>
        </pc:sldMkLst>
      </pc:sldChg>
      <pc:sldChg chg="addSp modSp add del mod">
        <pc:chgData name="David Frazer" userId="ca4e9768-b9b6-4192-83f1-e765d6408f9d" providerId="ADAL" clId="{32D4596B-1BF0-4CE7-9A2E-93277021D19D}" dt="2025-02-26T21:49:18.772" v="705" actId="47"/>
        <pc:sldMkLst>
          <pc:docMk/>
          <pc:sldMk cId="2313351001" sldId="1195"/>
        </pc:sldMkLst>
      </pc:sldChg>
      <pc:sldChg chg="addSp delSp modSp add mod">
        <pc:chgData name="David Frazer" userId="ca4e9768-b9b6-4192-83f1-e765d6408f9d" providerId="ADAL" clId="{32D4596B-1BF0-4CE7-9A2E-93277021D19D}" dt="2025-02-26T23:42:32.549" v="2257" actId="20577"/>
        <pc:sldMkLst>
          <pc:docMk/>
          <pc:sldMk cId="2231311924" sldId="1196"/>
        </pc:sldMkLst>
        <pc:spChg chg="add mod">
          <ac:chgData name="David Frazer" userId="ca4e9768-b9b6-4192-83f1-e765d6408f9d" providerId="ADAL" clId="{32D4596B-1BF0-4CE7-9A2E-93277021D19D}" dt="2025-02-26T21:50:51.409" v="745" actId="20577"/>
          <ac:spMkLst>
            <pc:docMk/>
            <pc:sldMk cId="2231311924" sldId="1196"/>
            <ac:spMk id="3" creationId="{42C7A262-B7B5-DF55-4841-59DE78D9859E}"/>
          </ac:spMkLst>
        </pc:spChg>
        <pc:spChg chg="add mod">
          <ac:chgData name="David Frazer" userId="ca4e9768-b9b6-4192-83f1-e765d6408f9d" providerId="ADAL" clId="{32D4596B-1BF0-4CE7-9A2E-93277021D19D}" dt="2025-02-26T23:42:32.549" v="2257" actId="20577"/>
          <ac:spMkLst>
            <pc:docMk/>
            <pc:sldMk cId="2231311924" sldId="1196"/>
            <ac:spMk id="6" creationId="{FF918B0C-10A0-6F7F-103F-9A47BAC1BFB8}"/>
          </ac:spMkLst>
        </pc:spChg>
        <pc:grpChg chg="add mod">
          <ac:chgData name="David Frazer" userId="ca4e9768-b9b6-4192-83f1-e765d6408f9d" providerId="ADAL" clId="{32D4596B-1BF0-4CE7-9A2E-93277021D19D}" dt="2025-02-26T21:53:09.999" v="768" actId="1076"/>
          <ac:grpSpMkLst>
            <pc:docMk/>
            <pc:sldMk cId="2231311924" sldId="1196"/>
            <ac:grpSpMk id="5" creationId="{9411EA37-1E5B-E2C2-B635-7FD19E30DD10}"/>
          </ac:grpSpMkLst>
        </pc:grpChg>
        <pc:picChg chg="add mod">
          <ac:chgData name="David Frazer" userId="ca4e9768-b9b6-4192-83f1-e765d6408f9d" providerId="ADAL" clId="{32D4596B-1BF0-4CE7-9A2E-93277021D19D}" dt="2025-02-26T21:53:09.999" v="768" actId="1076"/>
          <ac:picMkLst>
            <pc:docMk/>
            <pc:sldMk cId="2231311924" sldId="1196"/>
            <ac:picMk id="1026" creationId="{40F72B59-FAFE-C006-D8D5-C8BFD68E6114}"/>
          </ac:picMkLst>
        </pc:picChg>
        <pc:picChg chg="add mod">
          <ac:chgData name="David Frazer" userId="ca4e9768-b9b6-4192-83f1-e765d6408f9d" providerId="ADAL" clId="{32D4596B-1BF0-4CE7-9A2E-93277021D19D}" dt="2025-02-26T21:53:09.999" v="768" actId="1076"/>
          <ac:picMkLst>
            <pc:docMk/>
            <pc:sldMk cId="2231311924" sldId="1196"/>
            <ac:picMk id="1032" creationId="{24687F9D-7278-5814-CD7C-C7A6D30CA2FC}"/>
          </ac:picMkLst>
        </pc:picChg>
        <pc:picChg chg="add mod">
          <ac:chgData name="David Frazer" userId="ca4e9768-b9b6-4192-83f1-e765d6408f9d" providerId="ADAL" clId="{32D4596B-1BF0-4CE7-9A2E-93277021D19D}" dt="2025-02-26T21:53:09.999" v="768" actId="1076"/>
          <ac:picMkLst>
            <pc:docMk/>
            <pc:sldMk cId="2231311924" sldId="1196"/>
            <ac:picMk id="1034" creationId="{B0EBAF95-748F-DD76-C609-C0F5A03C19C0}"/>
          </ac:picMkLst>
        </pc:picChg>
        <pc:picChg chg="add mod">
          <ac:chgData name="David Frazer" userId="ca4e9768-b9b6-4192-83f1-e765d6408f9d" providerId="ADAL" clId="{32D4596B-1BF0-4CE7-9A2E-93277021D19D}" dt="2025-02-26T21:53:09.999" v="768" actId="1076"/>
          <ac:picMkLst>
            <pc:docMk/>
            <pc:sldMk cId="2231311924" sldId="1196"/>
            <ac:picMk id="1036" creationId="{60052B50-3334-4BB2-BD07-AD5E0F762319}"/>
          </ac:picMkLst>
        </pc:picChg>
      </pc:sldChg>
      <pc:sldChg chg="addSp delSp modSp add mod modAnim">
        <pc:chgData name="David Frazer" userId="ca4e9768-b9b6-4192-83f1-e765d6408f9d" providerId="ADAL" clId="{32D4596B-1BF0-4CE7-9A2E-93277021D19D}" dt="2025-02-26T23:44:28.518" v="2323"/>
        <pc:sldMkLst>
          <pc:docMk/>
          <pc:sldMk cId="3050845190" sldId="1197"/>
        </pc:sldMkLst>
        <pc:spChg chg="add mod">
          <ac:chgData name="David Frazer" userId="ca4e9768-b9b6-4192-83f1-e765d6408f9d" providerId="ADAL" clId="{32D4596B-1BF0-4CE7-9A2E-93277021D19D}" dt="2025-02-26T22:01:28.965" v="1130" actId="20577"/>
          <ac:spMkLst>
            <pc:docMk/>
            <pc:sldMk cId="3050845190" sldId="1197"/>
            <ac:spMk id="3" creationId="{6694E145-A475-A112-F83D-263B6CE8AB6A}"/>
          </ac:spMkLst>
        </pc:spChg>
        <pc:spChg chg="add mod">
          <ac:chgData name="David Frazer" userId="ca4e9768-b9b6-4192-83f1-e765d6408f9d" providerId="ADAL" clId="{32D4596B-1BF0-4CE7-9A2E-93277021D19D}" dt="2025-02-26T22:46:19.363" v="1581" actId="20577"/>
          <ac:spMkLst>
            <pc:docMk/>
            <pc:sldMk cId="3050845190" sldId="1197"/>
            <ac:spMk id="5" creationId="{74547AD0-82B9-14DB-7BCD-5F59C4884FC6}"/>
          </ac:spMkLst>
        </pc:spChg>
        <pc:spChg chg="add mod">
          <ac:chgData name="David Frazer" userId="ca4e9768-b9b6-4192-83f1-e765d6408f9d" providerId="ADAL" clId="{32D4596B-1BF0-4CE7-9A2E-93277021D19D}" dt="2025-02-26T23:44:18.183" v="2322" actId="1076"/>
          <ac:spMkLst>
            <pc:docMk/>
            <pc:sldMk cId="3050845190" sldId="1197"/>
            <ac:spMk id="15" creationId="{9D24181A-E81D-7F54-E706-173DDCD5CA3E}"/>
          </ac:spMkLst>
        </pc:spChg>
        <pc:picChg chg="add mod">
          <ac:chgData name="David Frazer" userId="ca4e9768-b9b6-4192-83f1-e765d6408f9d" providerId="ADAL" clId="{32D4596B-1BF0-4CE7-9A2E-93277021D19D}" dt="2025-02-26T22:46:27.636" v="1582" actId="1076"/>
          <ac:picMkLst>
            <pc:docMk/>
            <pc:sldMk cId="3050845190" sldId="1197"/>
            <ac:picMk id="7" creationId="{9C155DEF-0589-8ADC-E351-FFDF2695BF87}"/>
          </ac:picMkLst>
        </pc:picChg>
        <pc:picChg chg="add mod">
          <ac:chgData name="David Frazer" userId="ca4e9768-b9b6-4192-83f1-e765d6408f9d" providerId="ADAL" clId="{32D4596B-1BF0-4CE7-9A2E-93277021D19D}" dt="2025-02-26T22:46:27.636" v="1582" actId="1076"/>
          <ac:picMkLst>
            <pc:docMk/>
            <pc:sldMk cId="3050845190" sldId="1197"/>
            <ac:picMk id="8" creationId="{3BB6840C-FBF1-DE66-8054-9AB7CEBE619E}"/>
          </ac:picMkLst>
        </pc:picChg>
        <pc:picChg chg="add mod">
          <ac:chgData name="David Frazer" userId="ca4e9768-b9b6-4192-83f1-e765d6408f9d" providerId="ADAL" clId="{32D4596B-1BF0-4CE7-9A2E-93277021D19D}" dt="2025-02-26T22:46:27.636" v="1582" actId="1076"/>
          <ac:picMkLst>
            <pc:docMk/>
            <pc:sldMk cId="3050845190" sldId="1197"/>
            <ac:picMk id="9" creationId="{96046468-E5F4-FF0A-47E0-E5A7916FF504}"/>
          </ac:picMkLst>
        </pc:picChg>
        <pc:picChg chg="add mod modCrop">
          <ac:chgData name="David Frazer" userId="ca4e9768-b9b6-4192-83f1-e765d6408f9d" providerId="ADAL" clId="{32D4596B-1BF0-4CE7-9A2E-93277021D19D}" dt="2025-02-26T22:46:27.636" v="1582" actId="1076"/>
          <ac:picMkLst>
            <pc:docMk/>
            <pc:sldMk cId="3050845190" sldId="1197"/>
            <ac:picMk id="13" creationId="{C6255A00-86DB-D800-21E8-3A90CA12A260}"/>
          </ac:picMkLst>
        </pc:picChg>
        <pc:picChg chg="add mod modCrop">
          <ac:chgData name="David Frazer" userId="ca4e9768-b9b6-4192-83f1-e765d6408f9d" providerId="ADAL" clId="{32D4596B-1BF0-4CE7-9A2E-93277021D19D}" dt="2025-02-26T22:46:27.636" v="1582" actId="1076"/>
          <ac:picMkLst>
            <pc:docMk/>
            <pc:sldMk cId="3050845190" sldId="1197"/>
            <ac:picMk id="14" creationId="{4D8FD059-71AB-B08E-6812-BF1416380B2B}"/>
          </ac:picMkLst>
        </pc:picChg>
        <pc:picChg chg="add mod">
          <ac:chgData name="David Frazer" userId="ca4e9768-b9b6-4192-83f1-e765d6408f9d" providerId="ADAL" clId="{32D4596B-1BF0-4CE7-9A2E-93277021D19D}" dt="2025-02-26T22:46:27.636" v="1582" actId="1076"/>
          <ac:picMkLst>
            <pc:docMk/>
            <pc:sldMk cId="3050845190" sldId="1197"/>
            <ac:picMk id="2054" creationId="{9C827E29-0822-A9F5-6245-D3C9B9896E0B}"/>
          </ac:picMkLst>
        </pc:picChg>
      </pc:sldChg>
      <pc:sldChg chg="addSp delSp modSp add mod modAnim">
        <pc:chgData name="David Frazer" userId="ca4e9768-b9b6-4192-83f1-e765d6408f9d" providerId="ADAL" clId="{32D4596B-1BF0-4CE7-9A2E-93277021D19D}" dt="2025-02-26T22:56:13.888" v="1631"/>
        <pc:sldMkLst>
          <pc:docMk/>
          <pc:sldMk cId="1493380814" sldId="1198"/>
        </pc:sldMkLst>
        <pc:spChg chg="mod">
          <ac:chgData name="David Frazer" userId="ca4e9768-b9b6-4192-83f1-e765d6408f9d" providerId="ADAL" clId="{32D4596B-1BF0-4CE7-9A2E-93277021D19D}" dt="2025-02-26T22:46:53.671" v="1607" actId="20577"/>
          <ac:spMkLst>
            <pc:docMk/>
            <pc:sldMk cId="1493380814" sldId="1198"/>
            <ac:spMk id="3" creationId="{9964080D-5FE7-9BEA-C564-7E1C81BB5263}"/>
          </ac:spMkLst>
        </pc:spChg>
        <pc:picChg chg="add mod ord">
          <ac:chgData name="David Frazer" userId="ca4e9768-b9b6-4192-83f1-e765d6408f9d" providerId="ADAL" clId="{32D4596B-1BF0-4CE7-9A2E-93277021D19D}" dt="2025-02-26T22:56:05.243" v="1629" actId="208"/>
          <ac:picMkLst>
            <pc:docMk/>
            <pc:sldMk cId="1493380814" sldId="1198"/>
            <ac:picMk id="6" creationId="{612985B5-F2BB-614E-0F92-FDE9A0910A2E}"/>
          </ac:picMkLst>
        </pc:picChg>
        <pc:picChg chg="add mod">
          <ac:chgData name="David Frazer" userId="ca4e9768-b9b6-4192-83f1-e765d6408f9d" providerId="ADAL" clId="{32D4596B-1BF0-4CE7-9A2E-93277021D19D}" dt="2025-02-26T22:56:07.368" v="1630" actId="208"/>
          <ac:picMkLst>
            <pc:docMk/>
            <pc:sldMk cId="1493380814" sldId="1198"/>
            <ac:picMk id="8" creationId="{70FDF13A-67E0-9E07-3586-CCC8205ADBB1}"/>
          </ac:picMkLst>
        </pc:picChg>
      </pc:sldChg>
      <pc:sldChg chg="addSp delSp modSp add mod modAnim">
        <pc:chgData name="David Frazer" userId="ca4e9768-b9b6-4192-83f1-e765d6408f9d" providerId="ADAL" clId="{32D4596B-1BF0-4CE7-9A2E-93277021D19D}" dt="2025-02-26T23:46:23.940" v="2350" actId="20577"/>
        <pc:sldMkLst>
          <pc:docMk/>
          <pc:sldMk cId="133651649" sldId="1199"/>
        </pc:sldMkLst>
        <pc:spChg chg="mod">
          <ac:chgData name="David Frazer" userId="ca4e9768-b9b6-4192-83f1-e765d6408f9d" providerId="ADAL" clId="{32D4596B-1BF0-4CE7-9A2E-93277021D19D}" dt="2025-02-26T22:58:45.009" v="1651" actId="20577"/>
          <ac:spMkLst>
            <pc:docMk/>
            <pc:sldMk cId="133651649" sldId="1199"/>
            <ac:spMk id="3" creationId="{B35CC6BB-2A25-37A1-879D-024DBC3D14BA}"/>
          </ac:spMkLst>
        </pc:spChg>
        <pc:spChg chg="mod">
          <ac:chgData name="David Frazer" userId="ca4e9768-b9b6-4192-83f1-e765d6408f9d" providerId="ADAL" clId="{32D4596B-1BF0-4CE7-9A2E-93277021D19D}" dt="2025-02-26T22:58:48.749" v="1653"/>
          <ac:spMkLst>
            <pc:docMk/>
            <pc:sldMk cId="133651649" sldId="1199"/>
            <ac:spMk id="7" creationId="{64D6A100-13E1-03A8-BD1B-5F9A915674DD}"/>
          </ac:spMkLst>
        </pc:spChg>
        <pc:spChg chg="mod">
          <ac:chgData name="David Frazer" userId="ca4e9768-b9b6-4192-83f1-e765d6408f9d" providerId="ADAL" clId="{32D4596B-1BF0-4CE7-9A2E-93277021D19D}" dt="2025-02-26T22:58:48.749" v="1653"/>
          <ac:spMkLst>
            <pc:docMk/>
            <pc:sldMk cId="133651649" sldId="1199"/>
            <ac:spMk id="9" creationId="{8786F47C-ED4A-55C9-7355-FA87F9308750}"/>
          </ac:spMkLst>
        </pc:spChg>
        <pc:spChg chg="mod">
          <ac:chgData name="David Frazer" userId="ca4e9768-b9b6-4192-83f1-e765d6408f9d" providerId="ADAL" clId="{32D4596B-1BF0-4CE7-9A2E-93277021D19D}" dt="2025-02-26T22:58:48.749" v="1653"/>
          <ac:spMkLst>
            <pc:docMk/>
            <pc:sldMk cId="133651649" sldId="1199"/>
            <ac:spMk id="10" creationId="{73293134-D5FD-0EF2-1EBC-648B4A0A7842}"/>
          </ac:spMkLst>
        </pc:spChg>
        <pc:spChg chg="add mod">
          <ac:chgData name="David Frazer" userId="ca4e9768-b9b6-4192-83f1-e765d6408f9d" providerId="ADAL" clId="{32D4596B-1BF0-4CE7-9A2E-93277021D19D}" dt="2025-02-26T23:20:31.607" v="1714" actId="1076"/>
          <ac:spMkLst>
            <pc:docMk/>
            <pc:sldMk cId="133651649" sldId="1199"/>
            <ac:spMk id="14" creationId="{47A6A54E-9D2F-FE8C-A26F-9F6B3598B02E}"/>
          </ac:spMkLst>
        </pc:spChg>
        <pc:spChg chg="add mod">
          <ac:chgData name="David Frazer" userId="ca4e9768-b9b6-4192-83f1-e765d6408f9d" providerId="ADAL" clId="{32D4596B-1BF0-4CE7-9A2E-93277021D19D}" dt="2025-02-26T23:24:41.589" v="1900" actId="1076"/>
          <ac:spMkLst>
            <pc:docMk/>
            <pc:sldMk cId="133651649" sldId="1199"/>
            <ac:spMk id="15" creationId="{7104AA94-3290-806B-3121-9B906B4B4002}"/>
          </ac:spMkLst>
        </pc:spChg>
        <pc:spChg chg="add mod">
          <ac:chgData name="David Frazer" userId="ca4e9768-b9b6-4192-83f1-e765d6408f9d" providerId="ADAL" clId="{32D4596B-1BF0-4CE7-9A2E-93277021D19D}" dt="2025-02-26T23:20:31.607" v="1714" actId="1076"/>
          <ac:spMkLst>
            <pc:docMk/>
            <pc:sldMk cId="133651649" sldId="1199"/>
            <ac:spMk id="16" creationId="{FFAE643C-25DB-5C0E-D96F-66633FBA33AC}"/>
          </ac:spMkLst>
        </pc:spChg>
        <pc:spChg chg="mod">
          <ac:chgData name="David Frazer" userId="ca4e9768-b9b6-4192-83f1-e765d6408f9d" providerId="ADAL" clId="{32D4596B-1BF0-4CE7-9A2E-93277021D19D}" dt="2025-02-26T23:24:41.589" v="1900" actId="1076"/>
          <ac:spMkLst>
            <pc:docMk/>
            <pc:sldMk cId="133651649" sldId="1199"/>
            <ac:spMk id="31" creationId="{A352D0E1-9430-DD0C-963D-BC397296EAD7}"/>
          </ac:spMkLst>
        </pc:spChg>
        <pc:spChg chg="add mod">
          <ac:chgData name="David Frazer" userId="ca4e9768-b9b6-4192-83f1-e765d6408f9d" providerId="ADAL" clId="{32D4596B-1BF0-4CE7-9A2E-93277021D19D}" dt="2025-02-26T23:36:19.183" v="2051" actId="1076"/>
          <ac:spMkLst>
            <pc:docMk/>
            <pc:sldMk cId="133651649" sldId="1199"/>
            <ac:spMk id="33" creationId="{C4008B2F-E13A-FF2D-7DCA-799A679A8C89}"/>
          </ac:spMkLst>
        </pc:spChg>
        <pc:spChg chg="add mod">
          <ac:chgData name="David Frazer" userId="ca4e9768-b9b6-4192-83f1-e765d6408f9d" providerId="ADAL" clId="{32D4596B-1BF0-4CE7-9A2E-93277021D19D}" dt="2025-02-26T23:36:19.183" v="2051" actId="1076"/>
          <ac:spMkLst>
            <pc:docMk/>
            <pc:sldMk cId="133651649" sldId="1199"/>
            <ac:spMk id="34" creationId="{A26DF186-B5CD-3FA7-8A10-0CE1E38D2C8F}"/>
          </ac:spMkLst>
        </pc:spChg>
        <pc:spChg chg="add mod">
          <ac:chgData name="David Frazer" userId="ca4e9768-b9b6-4192-83f1-e765d6408f9d" providerId="ADAL" clId="{32D4596B-1BF0-4CE7-9A2E-93277021D19D}" dt="2025-02-26T23:46:23.940" v="2350" actId="20577"/>
          <ac:spMkLst>
            <pc:docMk/>
            <pc:sldMk cId="133651649" sldId="1199"/>
            <ac:spMk id="36" creationId="{AE414005-3D9D-A635-C979-49CE4C4F49A0}"/>
          </ac:spMkLst>
        </pc:spChg>
        <pc:spChg chg="add mod">
          <ac:chgData name="David Frazer" userId="ca4e9768-b9b6-4192-83f1-e765d6408f9d" providerId="ADAL" clId="{32D4596B-1BF0-4CE7-9A2E-93277021D19D}" dt="2025-02-26T23:38:52.441" v="2163" actId="1036"/>
          <ac:spMkLst>
            <pc:docMk/>
            <pc:sldMk cId="133651649" sldId="1199"/>
            <ac:spMk id="39" creationId="{12526372-5C95-DC23-2B20-1F44CC711A13}"/>
          </ac:spMkLst>
        </pc:spChg>
        <pc:spChg chg="add mod">
          <ac:chgData name="David Frazer" userId="ca4e9768-b9b6-4192-83f1-e765d6408f9d" providerId="ADAL" clId="{32D4596B-1BF0-4CE7-9A2E-93277021D19D}" dt="2025-02-26T23:38:52.441" v="2163" actId="1036"/>
          <ac:spMkLst>
            <pc:docMk/>
            <pc:sldMk cId="133651649" sldId="1199"/>
            <ac:spMk id="40" creationId="{F9BF896E-6D96-9F71-5B7D-93A7C89CD36A}"/>
          </ac:spMkLst>
        </pc:spChg>
        <pc:grpChg chg="add mod">
          <ac:chgData name="David Frazer" userId="ca4e9768-b9b6-4192-83f1-e765d6408f9d" providerId="ADAL" clId="{32D4596B-1BF0-4CE7-9A2E-93277021D19D}" dt="2025-02-26T22:58:51.131" v="1654" actId="1076"/>
          <ac:grpSpMkLst>
            <pc:docMk/>
            <pc:sldMk cId="133651649" sldId="1199"/>
            <ac:grpSpMk id="5" creationId="{2423DA37-47FB-899B-940A-480644393DB6}"/>
          </ac:grpSpMkLst>
        </pc:grpChg>
        <pc:grpChg chg="mod">
          <ac:chgData name="David Frazer" userId="ca4e9768-b9b6-4192-83f1-e765d6408f9d" providerId="ADAL" clId="{32D4596B-1BF0-4CE7-9A2E-93277021D19D}" dt="2025-02-26T22:58:48.749" v="1653"/>
          <ac:grpSpMkLst>
            <pc:docMk/>
            <pc:sldMk cId="133651649" sldId="1199"/>
            <ac:grpSpMk id="6" creationId="{A61812C1-E7BB-48DF-546F-0B395FB03AC9}"/>
          </ac:grpSpMkLst>
        </pc:grpChg>
        <pc:grpChg chg="mod">
          <ac:chgData name="David Frazer" userId="ca4e9768-b9b6-4192-83f1-e765d6408f9d" providerId="ADAL" clId="{32D4596B-1BF0-4CE7-9A2E-93277021D19D}" dt="2025-02-26T23:39:06.694" v="2184" actId="1036"/>
          <ac:grpSpMkLst>
            <pc:docMk/>
            <pc:sldMk cId="133651649" sldId="1199"/>
            <ac:grpSpMk id="19" creationId="{69896024-2DA4-786D-AC2B-E49892D81052}"/>
          </ac:grpSpMkLst>
        </pc:grpChg>
        <pc:grpChg chg="mod">
          <ac:chgData name="David Frazer" userId="ca4e9768-b9b6-4192-83f1-e765d6408f9d" providerId="ADAL" clId="{32D4596B-1BF0-4CE7-9A2E-93277021D19D}" dt="2025-02-26T23:24:41.589" v="1900" actId="1076"/>
          <ac:grpSpMkLst>
            <pc:docMk/>
            <pc:sldMk cId="133651649" sldId="1199"/>
            <ac:grpSpMk id="29" creationId="{06536BF8-0C09-EF87-4285-DDD348381BE5}"/>
          </ac:grpSpMkLst>
        </pc:grpChg>
        <pc:grpChg chg="add mod">
          <ac:chgData name="David Frazer" userId="ca4e9768-b9b6-4192-83f1-e765d6408f9d" providerId="ADAL" clId="{32D4596B-1BF0-4CE7-9A2E-93277021D19D}" dt="2025-02-26T23:36:19.183" v="2051" actId="1076"/>
          <ac:grpSpMkLst>
            <pc:docMk/>
            <pc:sldMk cId="133651649" sldId="1199"/>
            <ac:grpSpMk id="35" creationId="{5B34A69F-28E5-1522-64F3-CF9F89FA7465}"/>
          </ac:grpSpMkLst>
        </pc:grpChg>
        <pc:picChg chg="mod">
          <ac:chgData name="David Frazer" userId="ca4e9768-b9b6-4192-83f1-e765d6408f9d" providerId="ADAL" clId="{32D4596B-1BF0-4CE7-9A2E-93277021D19D}" dt="2025-02-26T22:58:48.749" v="1653"/>
          <ac:picMkLst>
            <pc:docMk/>
            <pc:sldMk cId="133651649" sldId="1199"/>
            <ac:picMk id="8" creationId="{1DFEB06E-9CF7-8E2B-6FB8-065D5CEC4DAC}"/>
          </ac:picMkLst>
        </pc:picChg>
        <pc:picChg chg="mod">
          <ac:chgData name="David Frazer" userId="ca4e9768-b9b6-4192-83f1-e765d6408f9d" providerId="ADAL" clId="{32D4596B-1BF0-4CE7-9A2E-93277021D19D}" dt="2025-02-26T22:58:48.749" v="1653"/>
          <ac:picMkLst>
            <pc:docMk/>
            <pc:sldMk cId="133651649" sldId="1199"/>
            <ac:picMk id="11" creationId="{A72EF76F-9F3D-ADEE-6337-CD34CF1762BE}"/>
          </ac:picMkLst>
        </pc:picChg>
        <pc:picChg chg="mod">
          <ac:chgData name="David Frazer" userId="ca4e9768-b9b6-4192-83f1-e765d6408f9d" providerId="ADAL" clId="{32D4596B-1BF0-4CE7-9A2E-93277021D19D}" dt="2025-02-26T22:58:48.749" v="1653"/>
          <ac:picMkLst>
            <pc:docMk/>
            <pc:sldMk cId="133651649" sldId="1199"/>
            <ac:picMk id="12" creationId="{3EB5B8C6-E931-B6D9-CDB9-B53DF0072920}"/>
          </ac:picMkLst>
        </pc:picChg>
        <pc:picChg chg="mod">
          <ac:chgData name="David Frazer" userId="ca4e9768-b9b6-4192-83f1-e765d6408f9d" providerId="ADAL" clId="{32D4596B-1BF0-4CE7-9A2E-93277021D19D}" dt="2025-02-26T22:58:48.749" v="1653"/>
          <ac:picMkLst>
            <pc:docMk/>
            <pc:sldMk cId="133651649" sldId="1199"/>
            <ac:picMk id="13" creationId="{164FD5C8-F046-D8FD-6210-DCBDCB0C6E14}"/>
          </ac:picMkLst>
        </pc:picChg>
        <pc:picChg chg="add mod">
          <ac:chgData name="David Frazer" userId="ca4e9768-b9b6-4192-83f1-e765d6408f9d" providerId="ADAL" clId="{32D4596B-1BF0-4CE7-9A2E-93277021D19D}" dt="2025-02-26T23:39:02.583" v="2174" actId="1036"/>
          <ac:picMkLst>
            <pc:docMk/>
            <pc:sldMk cId="133651649" sldId="1199"/>
            <ac:picMk id="18" creationId="{9D6A1E41-C66B-F6FA-9FFF-1269EF500756}"/>
          </ac:picMkLst>
        </pc:picChg>
        <pc:picChg chg="mod">
          <ac:chgData name="David Frazer" userId="ca4e9768-b9b6-4192-83f1-e765d6408f9d" providerId="ADAL" clId="{32D4596B-1BF0-4CE7-9A2E-93277021D19D}" dt="2025-02-26T23:20:31.607" v="1714" actId="1076"/>
          <ac:picMkLst>
            <pc:docMk/>
            <pc:sldMk cId="133651649" sldId="1199"/>
            <ac:picMk id="20" creationId="{A33BE217-ED31-F9C5-E15C-9E50DF0E9039}"/>
          </ac:picMkLst>
        </pc:picChg>
        <pc:picChg chg="mod">
          <ac:chgData name="David Frazer" userId="ca4e9768-b9b6-4192-83f1-e765d6408f9d" providerId="ADAL" clId="{32D4596B-1BF0-4CE7-9A2E-93277021D19D}" dt="2025-02-26T23:20:31.607" v="1714" actId="1076"/>
          <ac:picMkLst>
            <pc:docMk/>
            <pc:sldMk cId="133651649" sldId="1199"/>
            <ac:picMk id="21" creationId="{0078BA6B-8E8A-0A05-2C0F-29F63CD63D2A}"/>
          </ac:picMkLst>
        </pc:picChg>
        <pc:picChg chg="mod">
          <ac:chgData name="David Frazer" userId="ca4e9768-b9b6-4192-83f1-e765d6408f9d" providerId="ADAL" clId="{32D4596B-1BF0-4CE7-9A2E-93277021D19D}" dt="2025-02-26T23:20:31.607" v="1714" actId="1076"/>
          <ac:picMkLst>
            <pc:docMk/>
            <pc:sldMk cId="133651649" sldId="1199"/>
            <ac:picMk id="22" creationId="{5668B6E4-37A4-0A62-7D0A-8CCFAB32F29E}"/>
          </ac:picMkLst>
        </pc:picChg>
        <pc:picChg chg="mod">
          <ac:chgData name="David Frazer" userId="ca4e9768-b9b6-4192-83f1-e765d6408f9d" providerId="ADAL" clId="{32D4596B-1BF0-4CE7-9A2E-93277021D19D}" dt="2025-02-26T23:20:31.607" v="1714" actId="1076"/>
          <ac:picMkLst>
            <pc:docMk/>
            <pc:sldMk cId="133651649" sldId="1199"/>
            <ac:picMk id="23" creationId="{EF85867E-7474-661A-58E7-48FB980A69E5}"/>
          </ac:picMkLst>
        </pc:picChg>
        <pc:picChg chg="mod">
          <ac:chgData name="David Frazer" userId="ca4e9768-b9b6-4192-83f1-e765d6408f9d" providerId="ADAL" clId="{32D4596B-1BF0-4CE7-9A2E-93277021D19D}" dt="2025-02-26T23:20:31.607" v="1714" actId="1076"/>
          <ac:picMkLst>
            <pc:docMk/>
            <pc:sldMk cId="133651649" sldId="1199"/>
            <ac:picMk id="24" creationId="{F10433CA-9550-70AF-194C-E73D1D7C7030}"/>
          </ac:picMkLst>
        </pc:picChg>
        <pc:picChg chg="mod">
          <ac:chgData name="David Frazer" userId="ca4e9768-b9b6-4192-83f1-e765d6408f9d" providerId="ADAL" clId="{32D4596B-1BF0-4CE7-9A2E-93277021D19D}" dt="2025-02-26T23:24:41.589" v="1900" actId="1076"/>
          <ac:picMkLst>
            <pc:docMk/>
            <pc:sldMk cId="133651649" sldId="1199"/>
            <ac:picMk id="30" creationId="{D0624FD4-9E1D-FBC1-3723-8C61E7D5A341}"/>
          </ac:picMkLst>
        </pc:picChg>
        <pc:picChg chg="add mod">
          <ac:chgData name="David Frazer" userId="ca4e9768-b9b6-4192-83f1-e765d6408f9d" providerId="ADAL" clId="{32D4596B-1BF0-4CE7-9A2E-93277021D19D}" dt="2025-02-26T23:36:19.183" v="2051" actId="1076"/>
          <ac:picMkLst>
            <pc:docMk/>
            <pc:sldMk cId="133651649" sldId="1199"/>
            <ac:picMk id="32" creationId="{25C43E13-A8CC-C389-C573-E2EA1F87FFC4}"/>
          </ac:picMkLst>
        </pc:picChg>
      </pc:sldChg>
      <pc:sldChg chg="addSp delSp modSp add mod modAnim">
        <pc:chgData name="David Frazer" userId="ca4e9768-b9b6-4192-83f1-e765d6408f9d" providerId="ADAL" clId="{32D4596B-1BF0-4CE7-9A2E-93277021D19D}" dt="2025-02-27T00:37:15.563" v="2531" actId="1035"/>
        <pc:sldMkLst>
          <pc:docMk/>
          <pc:sldMk cId="2745813769" sldId="1200"/>
        </pc:sldMkLst>
        <pc:spChg chg="mod">
          <ac:chgData name="David Frazer" userId="ca4e9768-b9b6-4192-83f1-e765d6408f9d" providerId="ADAL" clId="{32D4596B-1BF0-4CE7-9A2E-93277021D19D}" dt="2025-02-26T23:32:06.838" v="1983" actId="20577"/>
          <ac:spMkLst>
            <pc:docMk/>
            <pc:sldMk cId="2745813769" sldId="1200"/>
            <ac:spMk id="3" creationId="{132F3EB0-8C95-22EF-5728-E5B08619B3A5}"/>
          </ac:spMkLst>
        </pc:spChg>
        <pc:spChg chg="mod">
          <ac:chgData name="David Frazer" userId="ca4e9768-b9b6-4192-83f1-e765d6408f9d" providerId="ADAL" clId="{32D4596B-1BF0-4CE7-9A2E-93277021D19D}" dt="2025-02-27T00:37:15.563" v="2531" actId="1035"/>
          <ac:spMkLst>
            <pc:docMk/>
            <pc:sldMk cId="2745813769" sldId="1200"/>
            <ac:spMk id="4" creationId="{8441FCC9-7DC4-F968-57E5-4285E351901C}"/>
          </ac:spMkLst>
        </pc:spChg>
        <pc:spChg chg="add mod ord">
          <ac:chgData name="David Frazer" userId="ca4e9768-b9b6-4192-83f1-e765d6408f9d" providerId="ADAL" clId="{32D4596B-1BF0-4CE7-9A2E-93277021D19D}" dt="2025-02-27T00:35:56.970" v="2525" actId="164"/>
          <ac:spMkLst>
            <pc:docMk/>
            <pc:sldMk cId="2745813769" sldId="1200"/>
            <ac:spMk id="5" creationId="{176B3923-A3B3-8721-CBCC-15A094D6163D}"/>
          </ac:spMkLst>
        </pc:spChg>
        <pc:spChg chg="add mod">
          <ac:chgData name="David Frazer" userId="ca4e9768-b9b6-4192-83f1-e765d6408f9d" providerId="ADAL" clId="{32D4596B-1BF0-4CE7-9A2E-93277021D19D}" dt="2025-02-26T23:32:34.280" v="1989" actId="1076"/>
          <ac:spMkLst>
            <pc:docMk/>
            <pc:sldMk cId="2745813769" sldId="1200"/>
            <ac:spMk id="6" creationId="{937CD6AA-03D0-8883-4E65-D2376BB66004}"/>
          </ac:spMkLst>
        </pc:spChg>
        <pc:spChg chg="add mod">
          <ac:chgData name="David Frazer" userId="ca4e9768-b9b6-4192-83f1-e765d6408f9d" providerId="ADAL" clId="{32D4596B-1BF0-4CE7-9A2E-93277021D19D}" dt="2025-02-27T00:30:18.629" v="2468" actId="164"/>
          <ac:spMkLst>
            <pc:docMk/>
            <pc:sldMk cId="2745813769" sldId="1200"/>
            <ac:spMk id="7" creationId="{12F5A2C0-82A2-C537-EB88-CC768502EC04}"/>
          </ac:spMkLst>
        </pc:spChg>
        <pc:spChg chg="add mod">
          <ac:chgData name="David Frazer" userId="ca4e9768-b9b6-4192-83f1-e765d6408f9d" providerId="ADAL" clId="{32D4596B-1BF0-4CE7-9A2E-93277021D19D}" dt="2025-02-27T00:30:18.629" v="2468" actId="164"/>
          <ac:spMkLst>
            <pc:docMk/>
            <pc:sldMk cId="2745813769" sldId="1200"/>
            <ac:spMk id="13" creationId="{7FBDBBF1-A88C-0A91-4C43-827FC89FECB2}"/>
          </ac:spMkLst>
        </pc:spChg>
        <pc:spChg chg="add mod">
          <ac:chgData name="David Frazer" userId="ca4e9768-b9b6-4192-83f1-e765d6408f9d" providerId="ADAL" clId="{32D4596B-1BF0-4CE7-9A2E-93277021D19D}" dt="2025-02-26T23:40:05.762" v="2190" actId="122"/>
          <ac:spMkLst>
            <pc:docMk/>
            <pc:sldMk cId="2745813769" sldId="1200"/>
            <ac:spMk id="15" creationId="{BAEDBE27-95FE-3BC2-1F00-DBCB541CAF2F}"/>
          </ac:spMkLst>
        </pc:spChg>
        <pc:spChg chg="add mod">
          <ac:chgData name="David Frazer" userId="ca4e9768-b9b6-4192-83f1-e765d6408f9d" providerId="ADAL" clId="{32D4596B-1BF0-4CE7-9A2E-93277021D19D}" dt="2025-02-27T00:30:18.629" v="2468" actId="164"/>
          <ac:spMkLst>
            <pc:docMk/>
            <pc:sldMk cId="2745813769" sldId="1200"/>
            <ac:spMk id="16" creationId="{08F3E238-6CF2-E05E-0E03-320B604F8017}"/>
          </ac:spMkLst>
        </pc:spChg>
        <pc:grpChg chg="add mod">
          <ac:chgData name="David Frazer" userId="ca4e9768-b9b6-4192-83f1-e765d6408f9d" providerId="ADAL" clId="{32D4596B-1BF0-4CE7-9A2E-93277021D19D}" dt="2025-02-27T00:30:18.629" v="2468" actId="164"/>
          <ac:grpSpMkLst>
            <pc:docMk/>
            <pc:sldMk cId="2745813769" sldId="1200"/>
            <ac:grpSpMk id="2" creationId="{DB85CA39-F797-77B4-85CE-43EBDD8CE3C3}"/>
          </ac:grpSpMkLst>
        </pc:grpChg>
        <pc:grpChg chg="add mod">
          <ac:chgData name="David Frazer" userId="ca4e9768-b9b6-4192-83f1-e765d6408f9d" providerId="ADAL" clId="{32D4596B-1BF0-4CE7-9A2E-93277021D19D}" dt="2025-02-27T00:35:56.970" v="2525" actId="164"/>
          <ac:grpSpMkLst>
            <pc:docMk/>
            <pc:sldMk cId="2745813769" sldId="1200"/>
            <ac:grpSpMk id="9" creationId="{006C2A41-235F-0D0E-A511-90D3FA70DA91}"/>
          </ac:grpSpMkLst>
        </pc:grpChg>
        <pc:picChg chg="add mod">
          <ac:chgData name="David Frazer" userId="ca4e9768-b9b6-4192-83f1-e765d6408f9d" providerId="ADAL" clId="{32D4596B-1BF0-4CE7-9A2E-93277021D19D}" dt="2025-02-27T00:30:18.629" v="2468" actId="164"/>
          <ac:picMkLst>
            <pc:docMk/>
            <pc:sldMk cId="2745813769" sldId="1200"/>
            <ac:picMk id="8" creationId="{D84CE4B9-7576-71EF-4EE6-AAC5EDA3A99D}"/>
          </ac:picMkLst>
        </pc:picChg>
        <pc:picChg chg="add mod">
          <ac:chgData name="David Frazer" userId="ca4e9768-b9b6-4192-83f1-e765d6408f9d" providerId="ADAL" clId="{32D4596B-1BF0-4CE7-9A2E-93277021D19D}" dt="2025-02-26T23:32:24.701" v="1988" actId="1076"/>
          <ac:picMkLst>
            <pc:docMk/>
            <pc:sldMk cId="2745813769" sldId="1200"/>
            <ac:picMk id="11" creationId="{AF11556D-1098-1DED-6DF5-13B9E9A6A2ED}"/>
          </ac:picMkLst>
        </pc:picChg>
        <pc:picChg chg="add mod">
          <ac:chgData name="David Frazer" userId="ca4e9768-b9b6-4192-83f1-e765d6408f9d" providerId="ADAL" clId="{32D4596B-1BF0-4CE7-9A2E-93277021D19D}" dt="2025-02-27T00:30:18.629" v="2468" actId="164"/>
          <ac:picMkLst>
            <pc:docMk/>
            <pc:sldMk cId="2745813769" sldId="1200"/>
            <ac:picMk id="12" creationId="{3A92CAAC-AF45-FC6B-7054-B9ADA3D5C94D}"/>
          </ac:picMkLst>
        </pc:picChg>
        <pc:picChg chg="add mod">
          <ac:chgData name="David Frazer" userId="ca4e9768-b9b6-4192-83f1-e765d6408f9d" providerId="ADAL" clId="{32D4596B-1BF0-4CE7-9A2E-93277021D19D}" dt="2025-02-27T00:35:56.970" v="2525" actId="164"/>
          <ac:picMkLst>
            <pc:docMk/>
            <pc:sldMk cId="2745813769" sldId="1200"/>
            <ac:picMk id="1026" creationId="{7F323856-EC96-AD33-C854-644234CF3C99}"/>
          </ac:picMkLst>
        </pc:picChg>
      </pc:sldChg>
      <pc:sldChg chg="delSp add del mod">
        <pc:chgData name="David Frazer" userId="ca4e9768-b9b6-4192-83f1-e765d6408f9d" providerId="ADAL" clId="{32D4596B-1BF0-4CE7-9A2E-93277021D19D}" dt="2025-02-26T21:37:53.372" v="538" actId="47"/>
        <pc:sldMkLst>
          <pc:docMk/>
          <pc:sldMk cId="2907542246" sldId="1201"/>
        </pc:sldMkLst>
      </pc:sldChg>
      <pc:sldChg chg="addSp delSp modSp add mod modAnim">
        <pc:chgData name="David Frazer" userId="ca4e9768-b9b6-4192-83f1-e765d6408f9d" providerId="ADAL" clId="{32D4596B-1BF0-4CE7-9A2E-93277021D19D}" dt="2025-03-12T00:46:45.515" v="2551" actId="1076"/>
        <pc:sldMkLst>
          <pc:docMk/>
          <pc:sldMk cId="3897781317" sldId="1201"/>
        </pc:sldMkLst>
        <pc:picChg chg="add mod">
          <ac:chgData name="David Frazer" userId="ca4e9768-b9b6-4192-83f1-e765d6408f9d" providerId="ADAL" clId="{32D4596B-1BF0-4CE7-9A2E-93277021D19D}" dt="2025-03-12T00:46:45.515" v="2551" actId="1076"/>
          <ac:picMkLst>
            <pc:docMk/>
            <pc:sldMk cId="3897781317" sldId="1201"/>
            <ac:picMk id="14" creationId="{89F9826A-5FEF-92F6-FCE0-956148F99D2A}"/>
          </ac:picMkLst>
        </pc:picChg>
        <pc:picChg chg="add mod">
          <ac:chgData name="David Frazer" userId="ca4e9768-b9b6-4192-83f1-e765d6408f9d" providerId="ADAL" clId="{32D4596B-1BF0-4CE7-9A2E-93277021D19D}" dt="2025-03-12T00:46:45.515" v="2551" actId="1076"/>
          <ac:picMkLst>
            <pc:docMk/>
            <pc:sldMk cId="3897781317" sldId="1201"/>
            <ac:picMk id="20" creationId="{088D36D9-6615-B047-6934-A7582714042D}"/>
          </ac:picMkLst>
        </pc:picChg>
        <pc:picChg chg="add mod">
          <ac:chgData name="David Frazer" userId="ca4e9768-b9b6-4192-83f1-e765d6408f9d" providerId="ADAL" clId="{32D4596B-1BF0-4CE7-9A2E-93277021D19D}" dt="2025-03-12T00:46:45.515" v="2551" actId="1076"/>
          <ac:picMkLst>
            <pc:docMk/>
            <pc:sldMk cId="3897781317" sldId="1201"/>
            <ac:picMk id="22" creationId="{4C5E0E0E-542D-C9FE-889D-0F04692C071E}"/>
          </ac:picMkLst>
        </pc:picChg>
      </pc:sldChg>
      <pc:sldChg chg="addSp delSp modSp add mod">
        <pc:chgData name="David Frazer" userId="ca4e9768-b9b6-4192-83f1-e765d6408f9d" providerId="ADAL" clId="{32D4596B-1BF0-4CE7-9A2E-93277021D19D}" dt="2025-03-24T01:07:17.889" v="3346" actId="20577"/>
        <pc:sldMkLst>
          <pc:docMk/>
          <pc:sldMk cId="2954338642" sldId="1202"/>
        </pc:sldMkLst>
        <pc:spChg chg="add mod">
          <ac:chgData name="David Frazer" userId="ca4e9768-b9b6-4192-83f1-e765d6408f9d" providerId="ADAL" clId="{32D4596B-1BF0-4CE7-9A2E-93277021D19D}" dt="2025-03-13T03:09:55.483" v="2607" actId="208"/>
          <ac:spMkLst>
            <pc:docMk/>
            <pc:sldMk cId="2954338642" sldId="1202"/>
            <ac:spMk id="11" creationId="{F375AABB-234B-2E18-985F-945EFEDB660D}"/>
          </ac:spMkLst>
        </pc:spChg>
        <pc:spChg chg="add mod">
          <ac:chgData name="David Frazer" userId="ca4e9768-b9b6-4192-83f1-e765d6408f9d" providerId="ADAL" clId="{32D4596B-1BF0-4CE7-9A2E-93277021D19D}" dt="2025-03-13T03:10:01.307" v="2608" actId="208"/>
          <ac:spMkLst>
            <pc:docMk/>
            <pc:sldMk cId="2954338642" sldId="1202"/>
            <ac:spMk id="12" creationId="{B7133182-0C88-CC4A-1AE2-411C3EBE6771}"/>
          </ac:spMkLst>
        </pc:spChg>
        <pc:spChg chg="add mod">
          <ac:chgData name="David Frazer" userId="ca4e9768-b9b6-4192-83f1-e765d6408f9d" providerId="ADAL" clId="{32D4596B-1BF0-4CE7-9A2E-93277021D19D}" dt="2025-03-13T03:10:13.697" v="2610" actId="1582"/>
          <ac:spMkLst>
            <pc:docMk/>
            <pc:sldMk cId="2954338642" sldId="1202"/>
            <ac:spMk id="18" creationId="{A0106F4B-F5B4-9E80-E1F8-8BDE27C920BD}"/>
          </ac:spMkLst>
        </pc:spChg>
        <pc:spChg chg="add mod">
          <ac:chgData name="David Frazer" userId="ca4e9768-b9b6-4192-83f1-e765d6408f9d" providerId="ADAL" clId="{32D4596B-1BF0-4CE7-9A2E-93277021D19D}" dt="2025-03-13T03:11:01.468" v="2615" actId="208"/>
          <ac:spMkLst>
            <pc:docMk/>
            <pc:sldMk cId="2954338642" sldId="1202"/>
            <ac:spMk id="19" creationId="{F0D78B9E-0447-DB29-C85D-87D2034AA1D9}"/>
          </ac:spMkLst>
        </pc:spChg>
        <pc:spChg chg="add mod">
          <ac:chgData name="David Frazer" userId="ca4e9768-b9b6-4192-83f1-e765d6408f9d" providerId="ADAL" clId="{32D4596B-1BF0-4CE7-9A2E-93277021D19D}" dt="2025-03-13T03:49:57.935" v="2898" actId="206"/>
          <ac:spMkLst>
            <pc:docMk/>
            <pc:sldMk cId="2954338642" sldId="1202"/>
            <ac:spMk id="21" creationId="{AF5AA5A8-B9E8-42F6-160D-766A84FBBA3B}"/>
          </ac:spMkLst>
        </pc:spChg>
        <pc:spChg chg="add mod">
          <ac:chgData name="David Frazer" userId="ca4e9768-b9b6-4192-83f1-e765d6408f9d" providerId="ADAL" clId="{32D4596B-1BF0-4CE7-9A2E-93277021D19D}" dt="2025-03-13T03:50:10.364" v="2901" actId="206"/>
          <ac:spMkLst>
            <pc:docMk/>
            <pc:sldMk cId="2954338642" sldId="1202"/>
            <ac:spMk id="23" creationId="{A180D910-2B14-0290-133E-C1A12EA48DB6}"/>
          </ac:spMkLst>
        </pc:spChg>
        <pc:spChg chg="add mod">
          <ac:chgData name="David Frazer" userId="ca4e9768-b9b6-4192-83f1-e765d6408f9d" providerId="ADAL" clId="{32D4596B-1BF0-4CE7-9A2E-93277021D19D}" dt="2025-03-13T03:13:50.728" v="2634" actId="164"/>
          <ac:spMkLst>
            <pc:docMk/>
            <pc:sldMk cId="2954338642" sldId="1202"/>
            <ac:spMk id="24" creationId="{AA371B48-DA2B-EA15-713A-BA2DC1C92096}"/>
          </ac:spMkLst>
        </pc:spChg>
        <pc:spChg chg="add mod">
          <ac:chgData name="David Frazer" userId="ca4e9768-b9b6-4192-83f1-e765d6408f9d" providerId="ADAL" clId="{32D4596B-1BF0-4CE7-9A2E-93277021D19D}" dt="2025-03-13T03:13:50.728" v="2634" actId="164"/>
          <ac:spMkLst>
            <pc:docMk/>
            <pc:sldMk cId="2954338642" sldId="1202"/>
            <ac:spMk id="25" creationId="{2CAC0483-CE03-1DF7-B753-2161533DD0B6}"/>
          </ac:spMkLst>
        </pc:spChg>
        <pc:spChg chg="mod">
          <ac:chgData name="David Frazer" userId="ca4e9768-b9b6-4192-83f1-e765d6408f9d" providerId="ADAL" clId="{32D4596B-1BF0-4CE7-9A2E-93277021D19D}" dt="2025-03-13T03:46:35.602" v="2861" actId="206"/>
          <ac:spMkLst>
            <pc:docMk/>
            <pc:sldMk cId="2954338642" sldId="1202"/>
            <ac:spMk id="43" creationId="{B4CF93E3-CCF5-F0B0-F97C-DA9455476CB2}"/>
          </ac:spMkLst>
        </pc:spChg>
        <pc:spChg chg="mod">
          <ac:chgData name="David Frazer" userId="ca4e9768-b9b6-4192-83f1-e765d6408f9d" providerId="ADAL" clId="{32D4596B-1BF0-4CE7-9A2E-93277021D19D}" dt="2025-03-13T03:46:35.602" v="2861" actId="206"/>
          <ac:spMkLst>
            <pc:docMk/>
            <pc:sldMk cId="2954338642" sldId="1202"/>
            <ac:spMk id="44" creationId="{CD143F1B-C426-60A8-2E26-A09E3DFAF74C}"/>
          </ac:spMkLst>
        </pc:spChg>
        <pc:spChg chg="add mod">
          <ac:chgData name="David Frazer" userId="ca4e9768-b9b6-4192-83f1-e765d6408f9d" providerId="ADAL" clId="{32D4596B-1BF0-4CE7-9A2E-93277021D19D}" dt="2025-03-13T03:46:35.602" v="2861" actId="206"/>
          <ac:spMkLst>
            <pc:docMk/>
            <pc:sldMk cId="2954338642" sldId="1202"/>
            <ac:spMk id="50" creationId="{FF510316-4259-7EDA-A835-72AF0B99732E}"/>
          </ac:spMkLst>
        </pc:spChg>
        <pc:spChg chg="add mod">
          <ac:chgData name="David Frazer" userId="ca4e9768-b9b6-4192-83f1-e765d6408f9d" providerId="ADAL" clId="{32D4596B-1BF0-4CE7-9A2E-93277021D19D}" dt="2025-03-13T03:53:33.537" v="2987" actId="1076"/>
          <ac:spMkLst>
            <pc:docMk/>
            <pc:sldMk cId="2954338642" sldId="1202"/>
            <ac:spMk id="58" creationId="{BE7A2FAA-0FEE-6F78-0CDA-DC9DFA505B1F}"/>
          </ac:spMkLst>
        </pc:spChg>
        <pc:spChg chg="add mod">
          <ac:chgData name="David Frazer" userId="ca4e9768-b9b6-4192-83f1-e765d6408f9d" providerId="ADAL" clId="{32D4596B-1BF0-4CE7-9A2E-93277021D19D}" dt="2025-03-13T03:44:58.777" v="2835" actId="122"/>
          <ac:spMkLst>
            <pc:docMk/>
            <pc:sldMk cId="2954338642" sldId="1202"/>
            <ac:spMk id="59" creationId="{6BDD3D38-EBF4-491B-4140-E0C9DD4B9CC6}"/>
          </ac:spMkLst>
        </pc:spChg>
        <pc:spChg chg="add mod topLvl">
          <ac:chgData name="David Frazer" userId="ca4e9768-b9b6-4192-83f1-e765d6408f9d" providerId="ADAL" clId="{32D4596B-1BF0-4CE7-9A2E-93277021D19D}" dt="2025-03-13T03:36:50.029" v="2764" actId="164"/>
          <ac:spMkLst>
            <pc:docMk/>
            <pc:sldMk cId="2954338642" sldId="1202"/>
            <ac:spMk id="64" creationId="{3C91E63B-8231-13DB-7AE4-3F4A5D3C73CE}"/>
          </ac:spMkLst>
        </pc:spChg>
        <pc:spChg chg="add mod ord">
          <ac:chgData name="David Frazer" userId="ca4e9768-b9b6-4192-83f1-e765d6408f9d" providerId="ADAL" clId="{32D4596B-1BF0-4CE7-9A2E-93277021D19D}" dt="2025-03-13T03:37:10.411" v="2769" actId="208"/>
          <ac:spMkLst>
            <pc:docMk/>
            <pc:sldMk cId="2954338642" sldId="1202"/>
            <ac:spMk id="72" creationId="{D63BF3F7-F30F-CD39-2B8B-C2DB54F99070}"/>
          </ac:spMkLst>
        </pc:spChg>
        <pc:spChg chg="add mod topLvl">
          <ac:chgData name="David Frazer" userId="ca4e9768-b9b6-4192-83f1-e765d6408f9d" providerId="ADAL" clId="{32D4596B-1BF0-4CE7-9A2E-93277021D19D}" dt="2025-03-13T03:37:10.411" v="2769" actId="208"/>
          <ac:spMkLst>
            <pc:docMk/>
            <pc:sldMk cId="2954338642" sldId="1202"/>
            <ac:spMk id="73" creationId="{898B10EC-4F14-8127-912E-A25EC8C0849B}"/>
          </ac:spMkLst>
        </pc:spChg>
        <pc:spChg chg="add mod">
          <ac:chgData name="David Frazer" userId="ca4e9768-b9b6-4192-83f1-e765d6408f9d" providerId="ADAL" clId="{32D4596B-1BF0-4CE7-9A2E-93277021D19D}" dt="2025-03-13T03:38:39.945" v="2775" actId="108"/>
          <ac:spMkLst>
            <pc:docMk/>
            <pc:sldMk cId="2954338642" sldId="1202"/>
            <ac:spMk id="80" creationId="{8815DD0A-7EBB-7E59-6924-49173DFB25F2}"/>
          </ac:spMkLst>
        </pc:spChg>
        <pc:spChg chg="add mod">
          <ac:chgData name="David Frazer" userId="ca4e9768-b9b6-4192-83f1-e765d6408f9d" providerId="ADAL" clId="{32D4596B-1BF0-4CE7-9A2E-93277021D19D}" dt="2025-03-13T03:49:08.200" v="2887" actId="14100"/>
          <ac:spMkLst>
            <pc:docMk/>
            <pc:sldMk cId="2954338642" sldId="1202"/>
            <ac:spMk id="82" creationId="{1FDE6266-C073-92C5-1948-17CE3FFC84A6}"/>
          </ac:spMkLst>
        </pc:spChg>
        <pc:spChg chg="add mod">
          <ac:chgData name="David Frazer" userId="ca4e9768-b9b6-4192-83f1-e765d6408f9d" providerId="ADAL" clId="{32D4596B-1BF0-4CE7-9A2E-93277021D19D}" dt="2025-03-13T03:42:12.554" v="2795" actId="164"/>
          <ac:spMkLst>
            <pc:docMk/>
            <pc:sldMk cId="2954338642" sldId="1202"/>
            <ac:spMk id="86" creationId="{EE1A80C8-1792-AD0B-7267-60E650825242}"/>
          </ac:spMkLst>
        </pc:spChg>
        <pc:spChg chg="add mod ord">
          <ac:chgData name="David Frazer" userId="ca4e9768-b9b6-4192-83f1-e765d6408f9d" providerId="ADAL" clId="{32D4596B-1BF0-4CE7-9A2E-93277021D19D}" dt="2025-03-13T03:44:17.468" v="2822" actId="207"/>
          <ac:spMkLst>
            <pc:docMk/>
            <pc:sldMk cId="2954338642" sldId="1202"/>
            <ac:spMk id="91" creationId="{54265003-FCF1-F593-EC36-D843F2A73FAF}"/>
          </ac:spMkLst>
        </pc:spChg>
        <pc:spChg chg="add mod ord">
          <ac:chgData name="David Frazer" userId="ca4e9768-b9b6-4192-83f1-e765d6408f9d" providerId="ADAL" clId="{32D4596B-1BF0-4CE7-9A2E-93277021D19D}" dt="2025-03-13T03:44:17.468" v="2822" actId="207"/>
          <ac:spMkLst>
            <pc:docMk/>
            <pc:sldMk cId="2954338642" sldId="1202"/>
            <ac:spMk id="93" creationId="{AD0FFB88-2247-30BE-A1C7-B69659AD7788}"/>
          </ac:spMkLst>
        </pc:spChg>
        <pc:spChg chg="add mod">
          <ac:chgData name="David Frazer" userId="ca4e9768-b9b6-4192-83f1-e765d6408f9d" providerId="ADAL" clId="{32D4596B-1BF0-4CE7-9A2E-93277021D19D}" dt="2025-03-13T03:56:28.119" v="3090" actId="164"/>
          <ac:spMkLst>
            <pc:docMk/>
            <pc:sldMk cId="2954338642" sldId="1202"/>
            <ac:spMk id="98" creationId="{91892040-294C-A9CD-1825-957D3281D725}"/>
          </ac:spMkLst>
        </pc:spChg>
        <pc:spChg chg="add mod">
          <ac:chgData name="David Frazer" userId="ca4e9768-b9b6-4192-83f1-e765d6408f9d" providerId="ADAL" clId="{32D4596B-1BF0-4CE7-9A2E-93277021D19D}" dt="2025-03-13T03:49:04.346" v="2886" actId="1076"/>
          <ac:spMkLst>
            <pc:docMk/>
            <pc:sldMk cId="2954338642" sldId="1202"/>
            <ac:spMk id="99" creationId="{1F3C5D59-6998-0D3B-1BC4-CF847FE54175}"/>
          </ac:spMkLst>
        </pc:spChg>
        <pc:spChg chg="mod">
          <ac:chgData name="David Frazer" userId="ca4e9768-b9b6-4192-83f1-e765d6408f9d" providerId="ADAL" clId="{32D4596B-1BF0-4CE7-9A2E-93277021D19D}" dt="2025-03-13T03:45:39.620" v="2850" actId="571"/>
          <ac:spMkLst>
            <pc:docMk/>
            <pc:sldMk cId="2954338642" sldId="1202"/>
            <ac:spMk id="104" creationId="{378BF2C9-C56F-D324-BE7F-A58624C215DF}"/>
          </ac:spMkLst>
        </pc:spChg>
        <pc:spChg chg="mod">
          <ac:chgData name="David Frazer" userId="ca4e9768-b9b6-4192-83f1-e765d6408f9d" providerId="ADAL" clId="{32D4596B-1BF0-4CE7-9A2E-93277021D19D}" dt="2025-03-13T03:45:39.620" v="2850" actId="571"/>
          <ac:spMkLst>
            <pc:docMk/>
            <pc:sldMk cId="2954338642" sldId="1202"/>
            <ac:spMk id="105" creationId="{B904CD5E-FB80-E6EA-6118-B8FE56F0F850}"/>
          </ac:spMkLst>
        </pc:spChg>
        <pc:spChg chg="add mod">
          <ac:chgData name="David Frazer" userId="ca4e9768-b9b6-4192-83f1-e765d6408f9d" providerId="ADAL" clId="{32D4596B-1BF0-4CE7-9A2E-93277021D19D}" dt="2025-03-13T03:50:27.093" v="2902" actId="1076"/>
          <ac:spMkLst>
            <pc:docMk/>
            <pc:sldMk cId="2954338642" sldId="1202"/>
            <ac:spMk id="106" creationId="{D739306A-9460-1C44-F214-6591B96452A7}"/>
          </ac:spMkLst>
        </pc:spChg>
        <pc:spChg chg="add mod">
          <ac:chgData name="David Frazer" userId="ca4e9768-b9b6-4192-83f1-e765d6408f9d" providerId="ADAL" clId="{32D4596B-1BF0-4CE7-9A2E-93277021D19D}" dt="2025-03-13T03:49:31.929" v="2893" actId="14100"/>
          <ac:spMkLst>
            <pc:docMk/>
            <pc:sldMk cId="2954338642" sldId="1202"/>
            <ac:spMk id="107" creationId="{594687A7-6067-C34E-9749-21C1345D0198}"/>
          </ac:spMkLst>
        </pc:spChg>
        <pc:spChg chg="mod">
          <ac:chgData name="David Frazer" userId="ca4e9768-b9b6-4192-83f1-e765d6408f9d" providerId="ADAL" clId="{32D4596B-1BF0-4CE7-9A2E-93277021D19D}" dt="2025-03-13T03:48:55.492" v="2884"/>
          <ac:spMkLst>
            <pc:docMk/>
            <pc:sldMk cId="2954338642" sldId="1202"/>
            <ac:spMk id="112" creationId="{088E2A30-B7B7-8E2A-47C7-EC493B265928}"/>
          </ac:spMkLst>
        </pc:spChg>
        <pc:spChg chg="mod">
          <ac:chgData name="David Frazer" userId="ca4e9768-b9b6-4192-83f1-e765d6408f9d" providerId="ADAL" clId="{32D4596B-1BF0-4CE7-9A2E-93277021D19D}" dt="2025-03-13T03:48:55.492" v="2884"/>
          <ac:spMkLst>
            <pc:docMk/>
            <pc:sldMk cId="2954338642" sldId="1202"/>
            <ac:spMk id="114" creationId="{3ECAA559-8D92-A421-BF88-041B713B295F}"/>
          </ac:spMkLst>
        </pc:spChg>
        <pc:spChg chg="mod">
          <ac:chgData name="David Frazer" userId="ca4e9768-b9b6-4192-83f1-e765d6408f9d" providerId="ADAL" clId="{32D4596B-1BF0-4CE7-9A2E-93277021D19D}" dt="2025-03-13T03:48:55.492" v="2884"/>
          <ac:spMkLst>
            <pc:docMk/>
            <pc:sldMk cId="2954338642" sldId="1202"/>
            <ac:spMk id="115" creationId="{7B44FD6B-BEF1-02C8-6B80-F995BB7553C7}"/>
          </ac:spMkLst>
        </pc:spChg>
        <pc:spChg chg="add mod">
          <ac:chgData name="David Frazer" userId="ca4e9768-b9b6-4192-83f1-e765d6408f9d" providerId="ADAL" clId="{32D4596B-1BF0-4CE7-9A2E-93277021D19D}" dt="2025-03-13T03:52:02.119" v="2961" actId="20577"/>
          <ac:spMkLst>
            <pc:docMk/>
            <pc:sldMk cId="2954338642" sldId="1202"/>
            <ac:spMk id="117" creationId="{6C64CDF2-D9D8-624A-E047-C374FA498A79}"/>
          </ac:spMkLst>
        </pc:spChg>
        <pc:spChg chg="add mod">
          <ac:chgData name="David Frazer" userId="ca4e9768-b9b6-4192-83f1-e765d6408f9d" providerId="ADAL" clId="{32D4596B-1BF0-4CE7-9A2E-93277021D19D}" dt="2025-03-13T03:56:28.119" v="3090" actId="164"/>
          <ac:spMkLst>
            <pc:docMk/>
            <pc:sldMk cId="2954338642" sldId="1202"/>
            <ac:spMk id="118" creationId="{43C7F988-1155-CB9F-317A-3CABAF9E406A}"/>
          </ac:spMkLst>
        </pc:spChg>
        <pc:spChg chg="add mod">
          <ac:chgData name="David Frazer" userId="ca4e9768-b9b6-4192-83f1-e765d6408f9d" providerId="ADAL" clId="{32D4596B-1BF0-4CE7-9A2E-93277021D19D}" dt="2025-03-13T03:58:57.031" v="3155" actId="1076"/>
          <ac:spMkLst>
            <pc:docMk/>
            <pc:sldMk cId="2954338642" sldId="1202"/>
            <ac:spMk id="119" creationId="{09E496DD-C2F5-78BE-63F1-56F6D084C0CB}"/>
          </ac:spMkLst>
        </pc:spChg>
        <pc:spChg chg="add mod">
          <ac:chgData name="David Frazer" userId="ca4e9768-b9b6-4192-83f1-e765d6408f9d" providerId="ADAL" clId="{32D4596B-1BF0-4CE7-9A2E-93277021D19D}" dt="2025-03-13T03:56:13.665" v="3089" actId="14100"/>
          <ac:spMkLst>
            <pc:docMk/>
            <pc:sldMk cId="2954338642" sldId="1202"/>
            <ac:spMk id="120" creationId="{4820ED8A-DAED-A664-F530-D29F33B2044C}"/>
          </ac:spMkLst>
        </pc:spChg>
        <pc:spChg chg="mod">
          <ac:chgData name="David Frazer" userId="ca4e9768-b9b6-4192-83f1-e765d6408f9d" providerId="ADAL" clId="{32D4596B-1BF0-4CE7-9A2E-93277021D19D}" dt="2025-03-13T03:57:31.157" v="3121"/>
          <ac:spMkLst>
            <pc:docMk/>
            <pc:sldMk cId="2954338642" sldId="1202"/>
            <ac:spMk id="123" creationId="{1741DBB9-9698-2A30-5D92-B6636A6E05D8}"/>
          </ac:spMkLst>
        </pc:spChg>
        <pc:spChg chg="mod">
          <ac:chgData name="David Frazer" userId="ca4e9768-b9b6-4192-83f1-e765d6408f9d" providerId="ADAL" clId="{32D4596B-1BF0-4CE7-9A2E-93277021D19D}" dt="2025-03-13T03:57:31.157" v="3121"/>
          <ac:spMkLst>
            <pc:docMk/>
            <pc:sldMk cId="2954338642" sldId="1202"/>
            <ac:spMk id="124" creationId="{1768F1C8-62AD-EC02-4289-900AF85A8278}"/>
          </ac:spMkLst>
        </pc:spChg>
        <pc:spChg chg="add mod">
          <ac:chgData name="David Frazer" userId="ca4e9768-b9b6-4192-83f1-e765d6408f9d" providerId="ADAL" clId="{32D4596B-1BF0-4CE7-9A2E-93277021D19D}" dt="2025-03-13T04:00:25.244" v="3168" actId="121"/>
          <ac:spMkLst>
            <pc:docMk/>
            <pc:sldMk cId="2954338642" sldId="1202"/>
            <ac:spMk id="125" creationId="{DBF629B9-DF59-174E-708E-A46F6F5AAA8C}"/>
          </ac:spMkLst>
        </pc:spChg>
        <pc:spChg chg="add mod">
          <ac:chgData name="David Frazer" userId="ca4e9768-b9b6-4192-83f1-e765d6408f9d" providerId="ADAL" clId="{32D4596B-1BF0-4CE7-9A2E-93277021D19D}" dt="2025-03-13T04:00:19.128" v="3165" actId="20577"/>
          <ac:spMkLst>
            <pc:docMk/>
            <pc:sldMk cId="2954338642" sldId="1202"/>
            <ac:spMk id="126" creationId="{A4BB3E13-8982-477B-55A0-9BE6A7F6AE14}"/>
          </ac:spMkLst>
        </pc:spChg>
        <pc:spChg chg="add mod">
          <ac:chgData name="David Frazer" userId="ca4e9768-b9b6-4192-83f1-e765d6408f9d" providerId="ADAL" clId="{32D4596B-1BF0-4CE7-9A2E-93277021D19D}" dt="2025-03-13T04:00:33.068" v="3169" actId="571"/>
          <ac:spMkLst>
            <pc:docMk/>
            <pc:sldMk cId="2954338642" sldId="1202"/>
            <ac:spMk id="127" creationId="{0E35E43F-4BAE-0B0F-D4BE-D426E546F40A}"/>
          </ac:spMkLst>
        </pc:spChg>
        <pc:spChg chg="add mod">
          <ac:chgData name="David Frazer" userId="ca4e9768-b9b6-4192-83f1-e765d6408f9d" providerId="ADAL" clId="{32D4596B-1BF0-4CE7-9A2E-93277021D19D}" dt="2025-03-13T04:00:36.113" v="3170" actId="571"/>
          <ac:spMkLst>
            <pc:docMk/>
            <pc:sldMk cId="2954338642" sldId="1202"/>
            <ac:spMk id="128" creationId="{BF555A70-EC87-3459-A1AF-840712DF5252}"/>
          </ac:spMkLst>
        </pc:spChg>
        <pc:spChg chg="add mod">
          <ac:chgData name="David Frazer" userId="ca4e9768-b9b6-4192-83f1-e765d6408f9d" providerId="ADAL" clId="{32D4596B-1BF0-4CE7-9A2E-93277021D19D}" dt="2025-03-13T04:00:40.721" v="3171" actId="571"/>
          <ac:spMkLst>
            <pc:docMk/>
            <pc:sldMk cId="2954338642" sldId="1202"/>
            <ac:spMk id="129" creationId="{EFE9B3BC-CEE1-F1FC-BD1A-B97A94818AF3}"/>
          </ac:spMkLst>
        </pc:spChg>
        <pc:spChg chg="add mod">
          <ac:chgData name="David Frazer" userId="ca4e9768-b9b6-4192-83f1-e765d6408f9d" providerId="ADAL" clId="{32D4596B-1BF0-4CE7-9A2E-93277021D19D}" dt="2025-03-24T01:07:17.889" v="3346" actId="20577"/>
          <ac:spMkLst>
            <pc:docMk/>
            <pc:sldMk cId="2954338642" sldId="1202"/>
            <ac:spMk id="130" creationId="{FDABB97A-6156-8A8B-9296-94EA32A14F54}"/>
          </ac:spMkLst>
        </pc:spChg>
        <pc:grpChg chg="add mod">
          <ac:chgData name="David Frazer" userId="ca4e9768-b9b6-4192-83f1-e765d6408f9d" providerId="ADAL" clId="{32D4596B-1BF0-4CE7-9A2E-93277021D19D}" dt="2025-03-13T03:49:41.934" v="2895" actId="1076"/>
          <ac:grpSpMkLst>
            <pc:docMk/>
            <pc:sldMk cId="2954338642" sldId="1202"/>
            <ac:grpSpMk id="28" creationId="{5DECBD2F-4420-4D51-BBED-65F67C6F5098}"/>
          </ac:grpSpMkLst>
        </pc:grpChg>
        <pc:grpChg chg="add mod">
          <ac:chgData name="David Frazer" userId="ca4e9768-b9b6-4192-83f1-e765d6408f9d" providerId="ADAL" clId="{32D4596B-1BF0-4CE7-9A2E-93277021D19D}" dt="2025-03-13T03:46:35.602" v="2861" actId="206"/>
          <ac:grpSpMkLst>
            <pc:docMk/>
            <pc:sldMk cId="2954338642" sldId="1202"/>
            <ac:grpSpMk id="42" creationId="{736CB045-646F-B2B7-389C-F4E023BFC9DE}"/>
          </ac:grpSpMkLst>
        </pc:grpChg>
        <pc:grpChg chg="add mod">
          <ac:chgData name="David Frazer" userId="ca4e9768-b9b6-4192-83f1-e765d6408f9d" providerId="ADAL" clId="{32D4596B-1BF0-4CE7-9A2E-93277021D19D}" dt="2025-03-13T03:46:35.602" v="2861" actId="206"/>
          <ac:grpSpMkLst>
            <pc:docMk/>
            <pc:sldMk cId="2954338642" sldId="1202"/>
            <ac:grpSpMk id="47" creationId="{D2255D5A-25E0-8492-E56B-A76089E9E7EC}"/>
          </ac:grpSpMkLst>
        </pc:grpChg>
        <pc:grpChg chg="add del mod">
          <ac:chgData name="David Frazer" userId="ca4e9768-b9b6-4192-83f1-e765d6408f9d" providerId="ADAL" clId="{32D4596B-1BF0-4CE7-9A2E-93277021D19D}" dt="2025-03-13T03:49:36.568" v="2894" actId="1076"/>
          <ac:grpSpMkLst>
            <pc:docMk/>
            <pc:sldMk cId="2954338642" sldId="1202"/>
            <ac:grpSpMk id="57" creationId="{0041C36D-3A7D-09EA-A27C-BCF01AF71DD4}"/>
          </ac:grpSpMkLst>
        </pc:grpChg>
        <pc:grpChg chg="add mod">
          <ac:chgData name="David Frazer" userId="ca4e9768-b9b6-4192-83f1-e765d6408f9d" providerId="ADAL" clId="{32D4596B-1BF0-4CE7-9A2E-93277021D19D}" dt="2025-03-13T03:37:58.595" v="2770" actId="164"/>
          <ac:grpSpMkLst>
            <pc:docMk/>
            <pc:sldMk cId="2954338642" sldId="1202"/>
            <ac:grpSpMk id="77" creationId="{DE32EFFB-2B48-465F-C610-334CBF357096}"/>
          </ac:grpSpMkLst>
        </pc:grpChg>
        <pc:grpChg chg="add mod ord">
          <ac:chgData name="David Frazer" userId="ca4e9768-b9b6-4192-83f1-e765d6408f9d" providerId="ADAL" clId="{32D4596B-1BF0-4CE7-9A2E-93277021D19D}" dt="2025-03-13T03:37:58.595" v="2770" actId="164"/>
          <ac:grpSpMkLst>
            <pc:docMk/>
            <pc:sldMk cId="2954338642" sldId="1202"/>
            <ac:grpSpMk id="78" creationId="{888DC0CA-BEFA-FA44-8843-FAFEB1528624}"/>
          </ac:grpSpMkLst>
        </pc:grpChg>
        <pc:grpChg chg="add mod">
          <ac:chgData name="David Frazer" userId="ca4e9768-b9b6-4192-83f1-e765d6408f9d" providerId="ADAL" clId="{32D4596B-1BF0-4CE7-9A2E-93277021D19D}" dt="2025-03-13T03:56:28.119" v="3090" actId="164"/>
          <ac:grpSpMkLst>
            <pc:docMk/>
            <pc:sldMk cId="2954338642" sldId="1202"/>
            <ac:grpSpMk id="79" creationId="{91146827-8288-3AB3-0D98-0666C79AE82F}"/>
          </ac:grpSpMkLst>
        </pc:grpChg>
        <pc:grpChg chg="add mod ord">
          <ac:chgData name="David Frazer" userId="ca4e9768-b9b6-4192-83f1-e765d6408f9d" providerId="ADAL" clId="{32D4596B-1BF0-4CE7-9A2E-93277021D19D}" dt="2025-03-13T03:44:29.420" v="2825" actId="164"/>
          <ac:grpSpMkLst>
            <pc:docMk/>
            <pc:sldMk cId="2954338642" sldId="1202"/>
            <ac:grpSpMk id="90" creationId="{58F1D706-2D5E-C27B-C54E-951A01A766D6}"/>
          </ac:grpSpMkLst>
        </pc:grpChg>
        <pc:grpChg chg="add mod ord">
          <ac:chgData name="David Frazer" userId="ca4e9768-b9b6-4192-83f1-e765d6408f9d" providerId="ADAL" clId="{32D4596B-1BF0-4CE7-9A2E-93277021D19D}" dt="2025-03-13T03:44:29.420" v="2825" actId="164"/>
          <ac:grpSpMkLst>
            <pc:docMk/>
            <pc:sldMk cId="2954338642" sldId="1202"/>
            <ac:grpSpMk id="96" creationId="{4E4F4DCC-BED1-ADD4-3B90-A481E06046FE}"/>
          </ac:grpSpMkLst>
        </pc:grpChg>
        <pc:grpChg chg="add mod">
          <ac:chgData name="David Frazer" userId="ca4e9768-b9b6-4192-83f1-e765d6408f9d" providerId="ADAL" clId="{32D4596B-1BF0-4CE7-9A2E-93277021D19D}" dt="2025-03-13T03:49:04.346" v="2886" actId="1076"/>
          <ac:grpSpMkLst>
            <pc:docMk/>
            <pc:sldMk cId="2954338642" sldId="1202"/>
            <ac:grpSpMk id="97" creationId="{1B243A67-F571-5EDF-BABA-F3CCD3F5D9AB}"/>
          </ac:grpSpMkLst>
        </pc:grpChg>
        <pc:grpChg chg="add mod">
          <ac:chgData name="David Frazer" userId="ca4e9768-b9b6-4192-83f1-e765d6408f9d" providerId="ADAL" clId="{32D4596B-1BF0-4CE7-9A2E-93277021D19D}" dt="2025-03-13T03:45:53.448" v="2852" actId="1076"/>
          <ac:grpSpMkLst>
            <pc:docMk/>
            <pc:sldMk cId="2954338642" sldId="1202"/>
            <ac:grpSpMk id="103" creationId="{B678CDDF-8F90-E1FA-44A5-A8235DEDE4E4}"/>
          </ac:grpSpMkLst>
        </pc:grpChg>
        <pc:grpChg chg="add mod">
          <ac:chgData name="David Frazer" userId="ca4e9768-b9b6-4192-83f1-e765d6408f9d" providerId="ADAL" clId="{32D4596B-1BF0-4CE7-9A2E-93277021D19D}" dt="2025-03-13T03:49:04.346" v="2886" actId="1076"/>
          <ac:grpSpMkLst>
            <pc:docMk/>
            <pc:sldMk cId="2954338642" sldId="1202"/>
            <ac:grpSpMk id="108" creationId="{E981667A-5ED2-1020-A8FF-48BE828546C0}"/>
          </ac:grpSpMkLst>
        </pc:grpChg>
        <pc:grpChg chg="mod">
          <ac:chgData name="David Frazer" userId="ca4e9768-b9b6-4192-83f1-e765d6408f9d" providerId="ADAL" clId="{32D4596B-1BF0-4CE7-9A2E-93277021D19D}" dt="2025-03-13T03:48:55.492" v="2884"/>
          <ac:grpSpMkLst>
            <pc:docMk/>
            <pc:sldMk cId="2954338642" sldId="1202"/>
            <ac:grpSpMk id="109" creationId="{E2B87A7F-0CD2-133E-EFE6-F36CFFCE9520}"/>
          </ac:grpSpMkLst>
        </pc:grpChg>
        <pc:grpChg chg="mod">
          <ac:chgData name="David Frazer" userId="ca4e9768-b9b6-4192-83f1-e765d6408f9d" providerId="ADAL" clId="{32D4596B-1BF0-4CE7-9A2E-93277021D19D}" dt="2025-03-13T03:48:55.492" v="2884"/>
          <ac:grpSpMkLst>
            <pc:docMk/>
            <pc:sldMk cId="2954338642" sldId="1202"/>
            <ac:grpSpMk id="110" creationId="{3C67D99D-3259-CEB9-0A70-8D51B524823C}"/>
          </ac:grpSpMkLst>
        </pc:grpChg>
        <pc:grpChg chg="add mod">
          <ac:chgData name="David Frazer" userId="ca4e9768-b9b6-4192-83f1-e765d6408f9d" providerId="ADAL" clId="{32D4596B-1BF0-4CE7-9A2E-93277021D19D}" dt="2025-03-13T03:56:31.985" v="3092" actId="1076"/>
          <ac:grpSpMkLst>
            <pc:docMk/>
            <pc:sldMk cId="2954338642" sldId="1202"/>
            <ac:grpSpMk id="121" creationId="{CC619838-6482-F879-5FBE-9F65D15B9083}"/>
          </ac:grpSpMkLst>
        </pc:grpChg>
        <pc:grpChg chg="add mod">
          <ac:chgData name="David Frazer" userId="ca4e9768-b9b6-4192-83f1-e765d6408f9d" providerId="ADAL" clId="{32D4596B-1BF0-4CE7-9A2E-93277021D19D}" dt="2025-03-13T03:57:39.332" v="3123" actId="1076"/>
          <ac:grpSpMkLst>
            <pc:docMk/>
            <pc:sldMk cId="2954338642" sldId="1202"/>
            <ac:grpSpMk id="122" creationId="{3C956919-9118-AB2C-2FF1-E18E614DE4B2}"/>
          </ac:grpSpMkLst>
        </pc:grpChg>
        <pc:picChg chg="add mod modCrop">
          <ac:chgData name="David Frazer" userId="ca4e9768-b9b6-4192-83f1-e765d6408f9d" providerId="ADAL" clId="{32D4596B-1BF0-4CE7-9A2E-93277021D19D}" dt="2025-03-13T03:07:59.181" v="2590" actId="1076"/>
          <ac:picMkLst>
            <pc:docMk/>
            <pc:sldMk cId="2954338642" sldId="1202"/>
            <ac:picMk id="4" creationId="{3BDCCEAC-C288-1E53-A1B5-ECC1D6FC4846}"/>
          </ac:picMkLst>
        </pc:picChg>
        <pc:picChg chg="add mod">
          <ac:chgData name="David Frazer" userId="ca4e9768-b9b6-4192-83f1-e765d6408f9d" providerId="ADAL" clId="{32D4596B-1BF0-4CE7-9A2E-93277021D19D}" dt="2025-03-13T03:49:27.680" v="2892" actId="1076"/>
          <ac:picMkLst>
            <pc:docMk/>
            <pc:sldMk cId="2954338642" sldId="1202"/>
            <ac:picMk id="5" creationId="{2D8B3B84-8AF2-AC3A-4DB4-79C41F70837F}"/>
          </ac:picMkLst>
        </pc:picChg>
        <pc:picChg chg="add mod">
          <ac:chgData name="David Frazer" userId="ca4e9768-b9b6-4192-83f1-e765d6408f9d" providerId="ADAL" clId="{32D4596B-1BF0-4CE7-9A2E-93277021D19D}" dt="2025-03-13T03:09:03.041" v="2605" actId="196"/>
          <ac:picMkLst>
            <pc:docMk/>
            <pc:sldMk cId="2954338642" sldId="1202"/>
            <ac:picMk id="17" creationId="{46B8DD0C-632B-F49C-EBB5-0A1A418E1B2E}"/>
          </ac:picMkLst>
        </pc:picChg>
        <pc:picChg chg="add mod topLvl">
          <ac:chgData name="David Frazer" userId="ca4e9768-b9b6-4192-83f1-e765d6408f9d" providerId="ADAL" clId="{32D4596B-1BF0-4CE7-9A2E-93277021D19D}" dt="2025-03-13T03:36:50.029" v="2764" actId="164"/>
          <ac:picMkLst>
            <pc:docMk/>
            <pc:sldMk cId="2954338642" sldId="1202"/>
            <ac:picMk id="62" creationId="{4141BBBC-41E5-B620-C967-753A49E34792}"/>
          </ac:picMkLst>
        </pc:picChg>
        <pc:picChg chg="add mod">
          <ac:chgData name="David Frazer" userId="ca4e9768-b9b6-4192-83f1-e765d6408f9d" providerId="ADAL" clId="{32D4596B-1BF0-4CE7-9A2E-93277021D19D}" dt="2025-03-13T03:42:12.554" v="2795" actId="164"/>
          <ac:picMkLst>
            <pc:docMk/>
            <pc:sldMk cId="2954338642" sldId="1202"/>
            <ac:picMk id="85" creationId="{B07999AB-BB15-007C-A9EE-3CFF33687657}"/>
          </ac:picMkLst>
        </pc:picChg>
        <pc:picChg chg="mod">
          <ac:chgData name="David Frazer" userId="ca4e9768-b9b6-4192-83f1-e765d6408f9d" providerId="ADAL" clId="{32D4596B-1BF0-4CE7-9A2E-93277021D19D}" dt="2025-03-13T03:48:55.492" v="2884"/>
          <ac:picMkLst>
            <pc:docMk/>
            <pc:sldMk cId="2954338642" sldId="1202"/>
            <ac:picMk id="111" creationId="{2934EF84-080B-2246-3FE3-61105D648981}"/>
          </ac:picMkLst>
        </pc:picChg>
        <pc:cxnChg chg="add mod">
          <ac:chgData name="David Frazer" userId="ca4e9768-b9b6-4192-83f1-e765d6408f9d" providerId="ADAL" clId="{32D4596B-1BF0-4CE7-9A2E-93277021D19D}" dt="2025-03-13T03:13:50.728" v="2634" actId="164"/>
          <ac:cxnSpMkLst>
            <pc:docMk/>
            <pc:sldMk cId="2954338642" sldId="1202"/>
            <ac:cxnSpMk id="27" creationId="{2BBD73B3-FA97-3A9B-8F38-3A06D6131A9E}"/>
          </ac:cxnSpMkLst>
        </pc:cxnChg>
        <pc:cxnChg chg="add mod">
          <ac:chgData name="David Frazer" userId="ca4e9768-b9b6-4192-83f1-e765d6408f9d" providerId="ADAL" clId="{32D4596B-1BF0-4CE7-9A2E-93277021D19D}" dt="2025-03-13T03:48:13.428" v="2879" actId="478"/>
          <ac:cxnSpMkLst>
            <pc:docMk/>
            <pc:sldMk cId="2954338642" sldId="1202"/>
            <ac:cxnSpMk id="46" creationId="{43CD9471-1650-31C7-2CC8-6F5F79AACD0B}"/>
          </ac:cxnSpMkLst>
        </pc:cxnChg>
        <pc:cxnChg chg="add mod">
          <ac:chgData name="David Frazer" userId="ca4e9768-b9b6-4192-83f1-e765d6408f9d" providerId="ADAL" clId="{32D4596B-1BF0-4CE7-9A2E-93277021D19D}" dt="2025-03-13T03:48:13.428" v="2879" actId="478"/>
          <ac:cxnSpMkLst>
            <pc:docMk/>
            <pc:sldMk cId="2954338642" sldId="1202"/>
            <ac:cxnSpMk id="52" creationId="{22648A90-88AA-B5E0-B177-DBD595237049}"/>
          </ac:cxnSpMkLst>
        </pc:cxnChg>
        <pc:cxnChg chg="add mod">
          <ac:chgData name="David Frazer" userId="ca4e9768-b9b6-4192-83f1-e765d6408f9d" providerId="ADAL" clId="{32D4596B-1BF0-4CE7-9A2E-93277021D19D}" dt="2025-03-13T03:46:35.602" v="2861" actId="206"/>
          <ac:cxnSpMkLst>
            <pc:docMk/>
            <pc:sldMk cId="2954338642" sldId="1202"/>
            <ac:cxnSpMk id="55" creationId="{24FF1AEB-67DC-88DC-1F60-714F789980C4}"/>
          </ac:cxnSpMkLst>
        </pc:cxnChg>
        <pc:cxnChg chg="add mod topLvl">
          <ac:chgData name="David Frazer" userId="ca4e9768-b9b6-4192-83f1-e765d6408f9d" providerId="ADAL" clId="{32D4596B-1BF0-4CE7-9A2E-93277021D19D}" dt="2025-03-13T03:36:50.029" v="2764" actId="164"/>
          <ac:cxnSpMkLst>
            <pc:docMk/>
            <pc:sldMk cId="2954338642" sldId="1202"/>
            <ac:cxnSpMk id="66" creationId="{CAEE4644-7A4B-1228-7364-0C7C5B577BB2}"/>
          </ac:cxnSpMkLst>
        </pc:cxnChg>
        <pc:cxnChg chg="add mod topLvl">
          <ac:chgData name="David Frazer" userId="ca4e9768-b9b6-4192-83f1-e765d6408f9d" providerId="ADAL" clId="{32D4596B-1BF0-4CE7-9A2E-93277021D19D}" dt="2025-03-13T03:36:50.029" v="2764" actId="164"/>
          <ac:cxnSpMkLst>
            <pc:docMk/>
            <pc:sldMk cId="2954338642" sldId="1202"/>
            <ac:cxnSpMk id="68" creationId="{1FCFC8C1-7DB7-76DF-2DD9-4BB3D02D7DA3}"/>
          </ac:cxnSpMkLst>
        </pc:cxnChg>
        <pc:cxnChg chg="add mod">
          <ac:chgData name="David Frazer" userId="ca4e9768-b9b6-4192-83f1-e765d6408f9d" providerId="ADAL" clId="{32D4596B-1BF0-4CE7-9A2E-93277021D19D}" dt="2025-03-13T03:37:10.411" v="2769" actId="208"/>
          <ac:cxnSpMkLst>
            <pc:docMk/>
            <pc:sldMk cId="2954338642" sldId="1202"/>
            <ac:cxnSpMk id="75" creationId="{C1C3F046-FC39-D293-CCFC-C55688CA88E2}"/>
          </ac:cxnSpMkLst>
        </pc:cxnChg>
        <pc:cxnChg chg="add mod">
          <ac:chgData name="David Frazer" userId="ca4e9768-b9b6-4192-83f1-e765d6408f9d" providerId="ADAL" clId="{32D4596B-1BF0-4CE7-9A2E-93277021D19D}" dt="2025-03-13T03:42:12.554" v="2795" actId="164"/>
          <ac:cxnSpMkLst>
            <pc:docMk/>
            <pc:sldMk cId="2954338642" sldId="1202"/>
            <ac:cxnSpMk id="88" creationId="{9AAA1968-CEFF-89F8-439B-E076C30F9E58}"/>
          </ac:cxnSpMkLst>
        </pc:cxnChg>
        <pc:cxnChg chg="add mod">
          <ac:chgData name="David Frazer" userId="ca4e9768-b9b6-4192-83f1-e765d6408f9d" providerId="ADAL" clId="{32D4596B-1BF0-4CE7-9A2E-93277021D19D}" dt="2025-03-13T03:44:17.468" v="2822" actId="207"/>
          <ac:cxnSpMkLst>
            <pc:docMk/>
            <pc:sldMk cId="2954338642" sldId="1202"/>
            <ac:cxnSpMk id="95" creationId="{DEC656B0-7EE3-2A3A-92EB-865950FE5548}"/>
          </ac:cxnSpMkLst>
        </pc:cxnChg>
        <pc:cxnChg chg="mod">
          <ac:chgData name="David Frazer" userId="ca4e9768-b9b6-4192-83f1-e765d6408f9d" providerId="ADAL" clId="{32D4596B-1BF0-4CE7-9A2E-93277021D19D}" dt="2025-03-13T03:48:55.492" v="2884"/>
          <ac:cxnSpMkLst>
            <pc:docMk/>
            <pc:sldMk cId="2954338642" sldId="1202"/>
            <ac:cxnSpMk id="113" creationId="{E32498EF-704E-7FC4-2C2B-D7834F564259}"/>
          </ac:cxnSpMkLst>
        </pc:cxnChg>
        <pc:cxnChg chg="mod">
          <ac:chgData name="David Frazer" userId="ca4e9768-b9b6-4192-83f1-e765d6408f9d" providerId="ADAL" clId="{32D4596B-1BF0-4CE7-9A2E-93277021D19D}" dt="2025-03-13T03:48:55.492" v="2884"/>
          <ac:cxnSpMkLst>
            <pc:docMk/>
            <pc:sldMk cId="2954338642" sldId="1202"/>
            <ac:cxnSpMk id="116" creationId="{7FA0F5A3-FA1E-61B6-844B-72D0A8968CC1}"/>
          </ac:cxnSpMkLst>
        </pc:cxnChg>
      </pc:sldChg>
      <pc:sldChg chg="addSp delSp modSp add del mod">
        <pc:chgData name="David Frazer" userId="ca4e9768-b9b6-4192-83f1-e765d6408f9d" providerId="ADAL" clId="{32D4596B-1BF0-4CE7-9A2E-93277021D19D}" dt="2025-03-24T21:50:18.577" v="3360" actId="47"/>
        <pc:sldMkLst>
          <pc:docMk/>
          <pc:sldMk cId="779868101" sldId="1203"/>
        </pc:sldMkLst>
      </pc:sldChg>
      <pc:sldChg chg="addSp delSp modSp add mod setBg">
        <pc:chgData name="David Frazer" userId="ca4e9768-b9b6-4192-83f1-e765d6408f9d" providerId="ADAL" clId="{32D4596B-1BF0-4CE7-9A2E-93277021D19D}" dt="2025-03-26T01:55:35.389" v="3503" actId="196"/>
        <pc:sldMkLst>
          <pc:docMk/>
          <pc:sldMk cId="2470652322" sldId="1203"/>
        </pc:sldMkLst>
        <pc:spChg chg="add mod">
          <ac:chgData name="David Frazer" userId="ca4e9768-b9b6-4192-83f1-e765d6408f9d" providerId="ADAL" clId="{32D4596B-1BF0-4CE7-9A2E-93277021D19D}" dt="2025-03-26T01:49:03.908" v="3498" actId="164"/>
          <ac:spMkLst>
            <pc:docMk/>
            <pc:sldMk cId="2470652322" sldId="1203"/>
            <ac:spMk id="6" creationId="{9AF2869C-617D-3B0F-2E9D-81A366759516}"/>
          </ac:spMkLst>
        </pc:spChg>
        <pc:spChg chg="add del mod">
          <ac:chgData name="David Frazer" userId="ca4e9768-b9b6-4192-83f1-e765d6408f9d" providerId="ADAL" clId="{32D4596B-1BF0-4CE7-9A2E-93277021D19D}" dt="2025-03-26T01:48:54.163" v="3496" actId="478"/>
          <ac:spMkLst>
            <pc:docMk/>
            <pc:sldMk cId="2470652322" sldId="1203"/>
            <ac:spMk id="7" creationId="{9B2181ED-11BF-E6F8-C361-D0A21892B4C7}"/>
          </ac:spMkLst>
        </pc:spChg>
        <pc:spChg chg="add del mod">
          <ac:chgData name="David Frazer" userId="ca4e9768-b9b6-4192-83f1-e765d6408f9d" providerId="ADAL" clId="{32D4596B-1BF0-4CE7-9A2E-93277021D19D}" dt="2025-03-26T01:35:11.525" v="3443" actId="478"/>
          <ac:spMkLst>
            <pc:docMk/>
            <pc:sldMk cId="2470652322" sldId="1203"/>
            <ac:spMk id="10" creationId="{25E8E28A-16B0-2417-25AA-C3172553812A}"/>
          </ac:spMkLst>
        </pc:spChg>
        <pc:spChg chg="add del mod topLvl">
          <ac:chgData name="David Frazer" userId="ca4e9768-b9b6-4192-83f1-e765d6408f9d" providerId="ADAL" clId="{32D4596B-1BF0-4CE7-9A2E-93277021D19D}" dt="2025-03-26T01:48:48.618" v="3495" actId="478"/>
          <ac:spMkLst>
            <pc:docMk/>
            <pc:sldMk cId="2470652322" sldId="1203"/>
            <ac:spMk id="11" creationId="{2ADC2E04-475B-2B8C-12DB-807323786565}"/>
          </ac:spMkLst>
        </pc:spChg>
        <pc:spChg chg="add del mod topLvl">
          <ac:chgData name="David Frazer" userId="ca4e9768-b9b6-4192-83f1-e765d6408f9d" providerId="ADAL" clId="{32D4596B-1BF0-4CE7-9A2E-93277021D19D}" dt="2025-03-26T01:48:41.470" v="3494" actId="478"/>
          <ac:spMkLst>
            <pc:docMk/>
            <pc:sldMk cId="2470652322" sldId="1203"/>
            <ac:spMk id="15" creationId="{E8D9D7F4-D182-AFE0-928B-CD309CD0D3C5}"/>
          </ac:spMkLst>
        </pc:spChg>
        <pc:grpChg chg="add del mod">
          <ac:chgData name="David Frazer" userId="ca4e9768-b9b6-4192-83f1-e765d6408f9d" providerId="ADAL" clId="{32D4596B-1BF0-4CE7-9A2E-93277021D19D}" dt="2025-03-26T01:48:48.618" v="3495" actId="478"/>
          <ac:grpSpMkLst>
            <pc:docMk/>
            <pc:sldMk cId="2470652322" sldId="1203"/>
            <ac:grpSpMk id="12" creationId="{5C4F6439-8AD3-36F7-EF6B-067905CCD22B}"/>
          </ac:grpSpMkLst>
        </pc:grpChg>
        <pc:grpChg chg="add del mod">
          <ac:chgData name="David Frazer" userId="ca4e9768-b9b6-4192-83f1-e765d6408f9d" providerId="ADAL" clId="{32D4596B-1BF0-4CE7-9A2E-93277021D19D}" dt="2025-03-26T01:48:41.470" v="3494" actId="478"/>
          <ac:grpSpMkLst>
            <pc:docMk/>
            <pc:sldMk cId="2470652322" sldId="1203"/>
            <ac:grpSpMk id="16" creationId="{C417C5EC-1327-16D2-BC54-70B6A3C01D65}"/>
          </ac:grpSpMkLst>
        </pc:grpChg>
        <pc:grpChg chg="add mod">
          <ac:chgData name="David Frazer" userId="ca4e9768-b9b6-4192-83f1-e765d6408f9d" providerId="ADAL" clId="{32D4596B-1BF0-4CE7-9A2E-93277021D19D}" dt="2025-03-26T01:55:35.389" v="3503" actId="196"/>
          <ac:grpSpMkLst>
            <pc:docMk/>
            <pc:sldMk cId="2470652322" sldId="1203"/>
            <ac:grpSpMk id="17" creationId="{D869148B-5C1A-FD5C-E89E-ED3F1A20083E}"/>
          </ac:grpSpMkLst>
        </pc:grpChg>
        <pc:picChg chg="add mod">
          <ac:chgData name="David Frazer" userId="ca4e9768-b9b6-4192-83f1-e765d6408f9d" providerId="ADAL" clId="{32D4596B-1BF0-4CE7-9A2E-93277021D19D}" dt="2025-03-26T01:29:44.680" v="3367" actId="1076"/>
          <ac:picMkLst>
            <pc:docMk/>
            <pc:sldMk cId="2470652322" sldId="1203"/>
            <ac:picMk id="3" creationId="{DEB2A93D-8641-E040-F2FF-A8BD42855519}"/>
          </ac:picMkLst>
        </pc:picChg>
        <pc:picChg chg="add mod modCrop">
          <ac:chgData name="David Frazer" userId="ca4e9768-b9b6-4192-83f1-e765d6408f9d" providerId="ADAL" clId="{32D4596B-1BF0-4CE7-9A2E-93277021D19D}" dt="2025-03-26T01:49:03.908" v="3498" actId="164"/>
          <ac:picMkLst>
            <pc:docMk/>
            <pc:sldMk cId="2470652322" sldId="1203"/>
            <ac:picMk id="5" creationId="{65CF60EB-41AF-DB8E-D046-9819FFF1C692}"/>
          </ac:picMkLst>
        </pc:picChg>
        <pc:picChg chg="add mod topLvl">
          <ac:chgData name="David Frazer" userId="ca4e9768-b9b6-4192-83f1-e765d6408f9d" providerId="ADAL" clId="{32D4596B-1BF0-4CE7-9A2E-93277021D19D}" dt="2025-03-26T01:48:48.618" v="3495" actId="478"/>
          <ac:picMkLst>
            <pc:docMk/>
            <pc:sldMk cId="2470652322" sldId="1203"/>
            <ac:picMk id="9" creationId="{6D94546E-7915-BF78-8DDA-A8006C673120}"/>
          </ac:picMkLst>
        </pc:picChg>
        <pc:picChg chg="add mod topLvl">
          <ac:chgData name="David Frazer" userId="ca4e9768-b9b6-4192-83f1-e765d6408f9d" providerId="ADAL" clId="{32D4596B-1BF0-4CE7-9A2E-93277021D19D}" dt="2025-03-26T01:48:41.470" v="3494" actId="478"/>
          <ac:picMkLst>
            <pc:docMk/>
            <pc:sldMk cId="2470652322" sldId="1203"/>
            <ac:picMk id="13" creationId="{0289BEAE-2818-3B57-BDE2-B30DC72AE99F}"/>
          </ac:picMkLst>
        </pc:picChg>
        <pc:picChg chg="del">
          <ac:chgData name="David Frazer" userId="ca4e9768-b9b6-4192-83f1-e765d6408f9d" providerId="ADAL" clId="{32D4596B-1BF0-4CE7-9A2E-93277021D19D}" dt="2025-03-26T01:29:00.262" v="3362" actId="478"/>
          <ac:picMkLst>
            <pc:docMk/>
            <pc:sldMk cId="2470652322" sldId="1203"/>
            <ac:picMk id="14" creationId="{1001A3EA-F61A-3983-276C-51B5FEE160AF}"/>
          </ac:picMkLst>
        </pc:picChg>
        <pc:picChg chg="del">
          <ac:chgData name="David Frazer" userId="ca4e9768-b9b6-4192-83f1-e765d6408f9d" providerId="ADAL" clId="{32D4596B-1BF0-4CE7-9A2E-93277021D19D}" dt="2025-03-26T01:29:00.262" v="3362" actId="478"/>
          <ac:picMkLst>
            <pc:docMk/>
            <pc:sldMk cId="2470652322" sldId="1203"/>
            <ac:picMk id="20" creationId="{CB285B9C-4361-5173-69F2-2F76588461E7}"/>
          </ac:picMkLst>
        </pc:picChg>
        <pc:picChg chg="del">
          <ac:chgData name="David Frazer" userId="ca4e9768-b9b6-4192-83f1-e765d6408f9d" providerId="ADAL" clId="{32D4596B-1BF0-4CE7-9A2E-93277021D19D}" dt="2025-03-26T01:29:00.262" v="3362" actId="478"/>
          <ac:picMkLst>
            <pc:docMk/>
            <pc:sldMk cId="2470652322" sldId="1203"/>
            <ac:picMk id="22" creationId="{13DF9764-8A81-FF75-64E6-B63BAEED35B0}"/>
          </ac:picMkLst>
        </pc:picChg>
      </pc:sldChg>
      <pc:sldChg chg="addSp delSp modSp new del mod">
        <pc:chgData name="David Frazer" userId="ca4e9768-b9b6-4192-83f1-e765d6408f9d" providerId="ADAL" clId="{32D4596B-1BF0-4CE7-9A2E-93277021D19D}" dt="2025-03-24T21:50:17.060" v="3359" actId="47"/>
        <pc:sldMkLst>
          <pc:docMk/>
          <pc:sldMk cId="2383133628" sldId="1204"/>
        </pc:sldMkLst>
      </pc:sldChg>
      <pc:sldMasterChg chg="delSldLayout">
        <pc:chgData name="David Frazer" userId="ca4e9768-b9b6-4192-83f1-e765d6408f9d" providerId="ADAL" clId="{32D4596B-1BF0-4CE7-9A2E-93277021D19D}" dt="2025-02-26T23:40:48.428" v="2230" actId="47"/>
        <pc:sldMasterMkLst>
          <pc:docMk/>
          <pc:sldMasterMk cId="0" sldId="2147483648"/>
        </pc:sldMasterMkLst>
        <pc:sldLayoutChg chg="del">
          <pc:chgData name="David Frazer" userId="ca4e9768-b9b6-4192-83f1-e765d6408f9d" providerId="ADAL" clId="{32D4596B-1BF0-4CE7-9A2E-93277021D19D}" dt="2025-02-26T23:40:48.428" v="2230" actId="47"/>
          <pc:sldLayoutMkLst>
            <pc:docMk/>
            <pc:sldMasterMk cId="0" sldId="2147483648"/>
            <pc:sldLayoutMk cId="3284007940" sldId="2147483660"/>
          </pc:sldLayoutMkLst>
        </pc:sldLayoutChg>
        <pc:sldLayoutChg chg="del">
          <pc:chgData name="David Frazer" userId="ca4e9768-b9b6-4192-83f1-e765d6408f9d" providerId="ADAL" clId="{32D4596B-1BF0-4CE7-9A2E-93277021D19D}" dt="2025-02-26T20:59:53.100" v="75" actId="47"/>
          <pc:sldLayoutMkLst>
            <pc:docMk/>
            <pc:sldMasterMk cId="0" sldId="2147483648"/>
            <pc:sldLayoutMk cId="1131334332" sldId="2147483661"/>
          </pc:sldLayoutMkLst>
        </pc:sldLayoutChg>
        <pc:sldLayoutChg chg="del">
          <pc:chgData name="David Frazer" userId="ca4e9768-b9b6-4192-83f1-e765d6408f9d" providerId="ADAL" clId="{32D4596B-1BF0-4CE7-9A2E-93277021D19D}" dt="2025-02-26T20:59:53.100" v="75" actId="47"/>
          <pc:sldLayoutMkLst>
            <pc:docMk/>
            <pc:sldMasterMk cId="0" sldId="2147483648"/>
            <pc:sldLayoutMk cId="1151581185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38604" cy="466389"/>
          </a:xfrm>
          <a:prstGeom prst="rect">
            <a:avLst/>
          </a:prstGeom>
        </p:spPr>
        <p:txBody>
          <a:bodyPr vert="horz" lIns="88122" tIns="44061" rIns="88122" bIns="44061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161" y="3"/>
            <a:ext cx="3038604" cy="466389"/>
          </a:xfrm>
          <a:prstGeom prst="rect">
            <a:avLst/>
          </a:prstGeom>
        </p:spPr>
        <p:txBody>
          <a:bodyPr vert="horz" lIns="88122" tIns="44061" rIns="88122" bIns="44061" rtlCol="0"/>
          <a:lstStyle>
            <a:lvl1pPr algn="r">
              <a:defRPr sz="1200"/>
            </a:lvl1pPr>
          </a:lstStyle>
          <a:p>
            <a:fld id="{ACCC038A-0ECC-45A9-9080-6DC7D0F427DF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22" tIns="44061" rIns="88122" bIns="4406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714" y="4474053"/>
            <a:ext cx="5608974" cy="3660859"/>
          </a:xfrm>
          <a:prstGeom prst="rect">
            <a:avLst/>
          </a:prstGeom>
        </p:spPr>
        <p:txBody>
          <a:bodyPr vert="horz" lIns="88122" tIns="44061" rIns="88122" bIns="4406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011"/>
            <a:ext cx="3038604" cy="466389"/>
          </a:xfrm>
          <a:prstGeom prst="rect">
            <a:avLst/>
          </a:prstGeom>
        </p:spPr>
        <p:txBody>
          <a:bodyPr vert="horz" lIns="88122" tIns="44061" rIns="88122" bIns="44061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161" y="8830011"/>
            <a:ext cx="3038604" cy="466389"/>
          </a:xfrm>
          <a:prstGeom prst="rect">
            <a:avLst/>
          </a:prstGeom>
        </p:spPr>
        <p:txBody>
          <a:bodyPr vert="horz" lIns="88122" tIns="44061" rIns="88122" bIns="44061" rtlCol="0" anchor="b"/>
          <a:lstStyle>
            <a:lvl1pPr algn="r">
              <a:defRPr sz="1200"/>
            </a:lvl1pPr>
          </a:lstStyle>
          <a:p>
            <a:fld id="{A94B2BC6-FF9A-48DE-AF09-B5C943AD0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983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 userDrawn="1"/>
        </p:nvSpPr>
        <p:spPr>
          <a:xfrm rot="-5400000">
            <a:off x="11442095" y="2253788"/>
            <a:ext cx="10287000" cy="5779424"/>
          </a:xfrm>
          <a:custGeom>
            <a:avLst/>
            <a:gdLst/>
            <a:ahLst/>
            <a:cxnLst/>
            <a:rect l="l" t="t" r="r" b="b"/>
            <a:pathLst>
              <a:path w="10287000" h="5779424">
                <a:moveTo>
                  <a:pt x="0" y="0"/>
                </a:moveTo>
                <a:lnTo>
                  <a:pt x="10287000" y="0"/>
                </a:lnTo>
                <a:lnTo>
                  <a:pt x="10287000" y="5779424"/>
                </a:lnTo>
                <a:lnTo>
                  <a:pt x="0" y="5779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3"/>
          <p:cNvGrpSpPr>
            <a:grpSpLocks noChangeAspect="1"/>
          </p:cNvGrpSpPr>
          <p:nvPr userDrawn="1"/>
        </p:nvGrpSpPr>
        <p:grpSpPr>
          <a:xfrm>
            <a:off x="10132466" y="777350"/>
            <a:ext cx="7126834" cy="8229600"/>
            <a:chOff x="0" y="0"/>
            <a:chExt cx="5499100" cy="6350000"/>
          </a:xfrm>
        </p:grpSpPr>
        <p:sp>
          <p:nvSpPr>
            <p:cNvPr id="9" name="Freeform 4"/>
            <p:cNvSpPr/>
            <p:nvPr/>
          </p:nvSpPr>
          <p:spPr>
            <a:xfrm rot="-24000">
              <a:off x="-11016" y="77"/>
              <a:ext cx="5521131" cy="6349845"/>
            </a:xfrm>
            <a:custGeom>
              <a:avLst/>
              <a:gdLst/>
              <a:ahLst/>
              <a:cxnLst/>
              <a:rect l="l" t="t" r="r" b="b"/>
              <a:pathLst>
                <a:path w="5521131" h="6349845">
                  <a:moveTo>
                    <a:pt x="2738400" y="6349846"/>
                  </a:moveTo>
                  <a:lnTo>
                    <a:pt x="0" y="4743189"/>
                  </a:lnTo>
                  <a:lnTo>
                    <a:pt x="22166" y="1568266"/>
                  </a:lnTo>
                  <a:lnTo>
                    <a:pt x="2782732" y="0"/>
                  </a:lnTo>
                  <a:lnTo>
                    <a:pt x="5521132" y="1606657"/>
                  </a:lnTo>
                  <a:lnTo>
                    <a:pt x="5498966" y="4781580"/>
                  </a:lnTo>
                  <a:lnTo>
                    <a:pt x="2738400" y="6349846"/>
                  </a:lnTo>
                  <a:close/>
                </a:path>
              </a:pathLst>
            </a:custGeom>
            <a:blipFill>
              <a:blip r:embed="rId4"/>
              <a:stretch>
                <a:fillRect l="-44465" t="-6089" r="-1168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Freeform 5"/>
          <p:cNvSpPr/>
          <p:nvPr userDrawn="1"/>
        </p:nvSpPr>
        <p:spPr>
          <a:xfrm>
            <a:off x="24063" y="5560570"/>
            <a:ext cx="9805737" cy="3164330"/>
          </a:xfrm>
          <a:custGeom>
            <a:avLst/>
            <a:gdLst/>
            <a:ahLst/>
            <a:cxnLst/>
            <a:rect l="l" t="t" r="r" b="b"/>
            <a:pathLst>
              <a:path w="11035468" h="3471156">
                <a:moveTo>
                  <a:pt x="0" y="0"/>
                </a:moveTo>
                <a:lnTo>
                  <a:pt x="11035468" y="0"/>
                </a:lnTo>
                <a:lnTo>
                  <a:pt x="11035468" y="3471156"/>
                </a:lnTo>
                <a:lnTo>
                  <a:pt x="0" y="3471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12F696A5-422F-414C-A649-C86F8D447EFA}"/>
              </a:ext>
            </a:extLst>
          </p:cNvPr>
          <p:cNvSpPr/>
          <p:nvPr userDrawn="1"/>
        </p:nvSpPr>
        <p:spPr>
          <a:xfrm>
            <a:off x="662550" y="9538219"/>
            <a:ext cx="2117926" cy="329161"/>
          </a:xfrm>
          <a:custGeom>
            <a:avLst/>
            <a:gdLst/>
            <a:ahLst/>
            <a:cxnLst/>
            <a:rect l="l" t="t" r="r" b="b"/>
            <a:pathLst>
              <a:path w="4235851" h="658322">
                <a:moveTo>
                  <a:pt x="0" y="0"/>
                </a:moveTo>
                <a:lnTo>
                  <a:pt x="4235851" y="0"/>
                </a:lnTo>
                <a:lnTo>
                  <a:pt x="4235851" y="658322"/>
                </a:lnTo>
                <a:lnTo>
                  <a:pt x="0" y="6583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C822E9CF-2F85-A20E-1458-14CD749F08EF}"/>
              </a:ext>
            </a:extLst>
          </p:cNvPr>
          <p:cNvSpPr txBox="1"/>
          <p:nvPr userDrawn="1"/>
        </p:nvSpPr>
        <p:spPr>
          <a:xfrm>
            <a:off x="951644" y="6393726"/>
            <a:ext cx="5144356" cy="897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ypo Round 1"/>
              </a:rPr>
              <a:t>Making tailings dams safer, smaller and more sustainable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75611578-1EE9-1842-0196-DAF888D3F733}"/>
              </a:ext>
            </a:extLst>
          </p:cNvPr>
          <p:cNvSpPr txBox="1"/>
          <p:nvPr userDrawn="1"/>
        </p:nvSpPr>
        <p:spPr>
          <a:xfrm>
            <a:off x="1028700" y="7695307"/>
            <a:ext cx="501040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Typo Round 2"/>
              </a:rPr>
              <a:t>www.phibion.com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6200" y="285750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0" y="28575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61300" y="28805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52300" y="28805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96200" y="268525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200" y="3649663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230100" y="27241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92000" y="36195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60F46D-CAAE-77CB-F485-483DF9CBB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3017" y="2332900"/>
            <a:ext cx="14257209" cy="5541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557962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7013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7124700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8001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400300"/>
            <a:ext cx="7086600" cy="640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10400" y="97155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697200" y="97155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F4B2B235-9CF6-4565-681C-646DA39E6943}"/>
              </a:ext>
            </a:extLst>
          </p:cNvPr>
          <p:cNvSpPr/>
          <p:nvPr userDrawn="1"/>
        </p:nvSpPr>
        <p:spPr>
          <a:xfrm>
            <a:off x="15544800" y="635519"/>
            <a:ext cx="2117926" cy="329161"/>
          </a:xfrm>
          <a:custGeom>
            <a:avLst/>
            <a:gdLst/>
            <a:ahLst/>
            <a:cxnLst/>
            <a:rect l="l" t="t" r="r" b="b"/>
            <a:pathLst>
              <a:path w="4235851" h="658322">
                <a:moveTo>
                  <a:pt x="0" y="0"/>
                </a:moveTo>
                <a:lnTo>
                  <a:pt x="4235851" y="0"/>
                </a:lnTo>
                <a:lnTo>
                  <a:pt x="4235851" y="658322"/>
                </a:lnTo>
                <a:lnTo>
                  <a:pt x="0" y="658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Poppins Bold" panose="020B0604020202020204" charset="0"/>
          <a:ea typeface="+mj-ea"/>
          <a:cs typeface="Poppins Bold" panose="020B060402020202020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Typo Round Regular Demo" panose="02000500000000000000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ypo Round Regular Demo" panose="02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ypo Round Regular Demo" panose="02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ypo Round Regular Demo" panose="02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ypo Round Regular Demo" panose="02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12.png"/><Relationship Id="rId10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EF8B4-2933-92EB-E359-384FB89F6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F5890B-6E8A-EE4B-B482-EFC1FD70C861}"/>
              </a:ext>
            </a:extLst>
          </p:cNvPr>
          <p:cNvSpPr txBox="1"/>
          <p:nvPr/>
        </p:nvSpPr>
        <p:spPr>
          <a:xfrm>
            <a:off x="746636" y="2109325"/>
            <a:ext cx="9216230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ypo Round 1"/>
              </a:rPr>
              <a:t>REALTIME DENSITY SENSOR</a:t>
            </a:r>
            <a:endParaRPr lang="en-AU" sz="5400" b="1" dirty="0">
              <a:solidFill>
                <a:schemeClr val="tx1">
                  <a:lumMod val="65000"/>
                  <a:lumOff val="35000"/>
                </a:schemeClr>
              </a:solidFill>
              <a:latin typeface="Typo Round 1"/>
            </a:endParaRPr>
          </a:p>
        </p:txBody>
      </p:sp>
    </p:spTree>
    <p:extLst>
      <p:ext uri="{BB962C8B-B14F-4D97-AF65-F5344CB8AC3E}">
        <p14:creationId xmlns:p14="http://schemas.microsoft.com/office/powerpoint/2010/main" val="505129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4588A-4829-9D4F-BD23-71CB4DF6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9F9826A-5FEF-92F6-FCE0-956148F99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98" y="2849624"/>
            <a:ext cx="5229955" cy="63921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8D36D9-6615-B047-6934-A75827140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414" y="2849624"/>
            <a:ext cx="5229955" cy="63921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5E0E0E-542D-C9FE-889D-0F04692C0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98430" y="2849624"/>
            <a:ext cx="5229955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8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61C29-9364-0D8E-DEE6-6E754485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gas pump on a black background&#10;&#10;AI-generated content may be incorrect.">
            <a:extLst>
              <a:ext uri="{FF2B5EF4-FFF2-40B4-BE49-F238E27FC236}">
                <a16:creationId xmlns:a16="http://schemas.microsoft.com/office/drawing/2014/main" id="{DEB2A93D-8641-E040-F2FF-A8BD42855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27" y="3928590"/>
            <a:ext cx="914528" cy="91452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869148B-5C1A-FD5C-E89E-ED3F1A20083E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1491166" y="2802587"/>
            <a:ext cx="3060406" cy="3347321"/>
            <a:chOff x="11491166" y="2802587"/>
            <a:chExt cx="660018" cy="721895"/>
          </a:xfrm>
        </p:grpSpPr>
        <p:pic>
          <p:nvPicPr>
            <p:cNvPr id="5" name="Graphic 4" descr="Fuel with solid fill">
              <a:extLst>
                <a:ext uri="{FF2B5EF4-FFF2-40B4-BE49-F238E27FC236}">
                  <a16:creationId xmlns:a16="http://schemas.microsoft.com/office/drawing/2014/main" id="{65CF60EB-41AF-DB8E-D046-9819FFF1C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5113" t="11335" r="12707" b="9718"/>
            <a:stretch/>
          </p:blipFill>
          <p:spPr>
            <a:xfrm>
              <a:off x="11491166" y="2802587"/>
              <a:ext cx="660018" cy="7218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F2869C-617D-3B0F-2E9D-81A366759516}"/>
                </a:ext>
              </a:extLst>
            </p:cNvPr>
            <p:cNvSpPr/>
            <p:nvPr/>
          </p:nvSpPr>
          <p:spPr>
            <a:xfrm>
              <a:off x="11608044" y="2891965"/>
              <a:ext cx="247507" cy="5293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D94546E-7915-BF78-8DDA-A8006C673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755" y="1316943"/>
            <a:ext cx="2353003" cy="2495898"/>
          </a:xfrm>
          <a:prstGeom prst="rect">
            <a:avLst/>
          </a:prstGeom>
        </p:spPr>
      </p:pic>
      <p:pic>
        <p:nvPicPr>
          <p:cNvPr id="13" name="Graphic 12" descr="Fuel with solid fill">
            <a:extLst>
              <a:ext uri="{FF2B5EF4-FFF2-40B4-BE49-F238E27FC236}">
                <a16:creationId xmlns:a16="http://schemas.microsoft.com/office/drawing/2014/main" id="{0289BEAE-2818-3B57-BDE2-B30DC72AE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113" t="11335" r="12707" b="9718"/>
          <a:stretch/>
        </p:blipFill>
        <p:spPr>
          <a:xfrm>
            <a:off x="5983744" y="2012647"/>
            <a:ext cx="3885470" cy="424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52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6E819D0-E100-3318-86DF-AE0F93191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evice with wires and a plug&#10;&#10;AI-generated content may be incorrect.">
            <a:extLst>
              <a:ext uri="{FF2B5EF4-FFF2-40B4-BE49-F238E27FC236}">
                <a16:creationId xmlns:a16="http://schemas.microsoft.com/office/drawing/2014/main" id="{3BDCCEAC-C288-1E53-A1B5-ECC1D6FC4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5" r="58240" b="17251"/>
          <a:stretch/>
        </p:blipFill>
        <p:spPr>
          <a:xfrm rot="5400000">
            <a:off x="11946933" y="4179072"/>
            <a:ext cx="2814515" cy="1820897"/>
          </a:xfrm>
          <a:prstGeom prst="rect">
            <a:avLst/>
          </a:prstGeom>
        </p:spPr>
      </p:pic>
      <p:pic>
        <p:nvPicPr>
          <p:cNvPr id="5" name="Picture 6" descr="MegiQ VNA0440e 4GHz Vector Network Analyzer Software">
            <a:extLst>
              <a:ext uri="{FF2B5EF4-FFF2-40B4-BE49-F238E27FC236}">
                <a16:creationId xmlns:a16="http://schemas.microsoft.com/office/drawing/2014/main" id="{2D8B3B84-8AF2-AC3A-4DB4-79C41F708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4" t="26327" r="7632" b="19429"/>
          <a:stretch/>
        </p:blipFill>
        <p:spPr bwMode="auto">
          <a:xfrm>
            <a:off x="4369999" y="4489946"/>
            <a:ext cx="1619864" cy="90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375AABB-234B-2E18-985F-945EFEDB660D}"/>
              </a:ext>
            </a:extLst>
          </p:cNvPr>
          <p:cNvSpPr/>
          <p:nvPr/>
        </p:nvSpPr>
        <p:spPr>
          <a:xfrm>
            <a:off x="13691616" y="1505994"/>
            <a:ext cx="1011936" cy="6366763"/>
          </a:xfrm>
          <a:custGeom>
            <a:avLst/>
            <a:gdLst>
              <a:gd name="connsiteX0" fmla="*/ 0 w 1011936"/>
              <a:gd name="connsiteY0" fmla="*/ 4986528 h 6366763"/>
              <a:gd name="connsiteX1" fmla="*/ 829056 w 1011936"/>
              <a:gd name="connsiteY1" fmla="*/ 6047232 h 6366763"/>
              <a:gd name="connsiteX2" fmla="*/ 1011936 w 1011936"/>
              <a:gd name="connsiteY2" fmla="*/ 0 h 636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936" h="6366763">
                <a:moveTo>
                  <a:pt x="0" y="4986528"/>
                </a:moveTo>
                <a:cubicBezTo>
                  <a:pt x="330200" y="5932424"/>
                  <a:pt x="660400" y="6878320"/>
                  <a:pt x="829056" y="6047232"/>
                </a:cubicBezTo>
                <a:cubicBezTo>
                  <a:pt x="997712" y="5216144"/>
                  <a:pt x="1004824" y="2608072"/>
                  <a:pt x="1011936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133182-0C88-CC4A-1AE2-411C3EBE6771}"/>
              </a:ext>
            </a:extLst>
          </p:cNvPr>
          <p:cNvSpPr/>
          <p:nvPr/>
        </p:nvSpPr>
        <p:spPr>
          <a:xfrm>
            <a:off x="13569696" y="1481610"/>
            <a:ext cx="1360758" cy="7186339"/>
          </a:xfrm>
          <a:custGeom>
            <a:avLst/>
            <a:gdLst>
              <a:gd name="connsiteX0" fmla="*/ 0 w 1360758"/>
              <a:gd name="connsiteY0" fmla="*/ 4974336 h 7186339"/>
              <a:gd name="connsiteX1" fmla="*/ 780288 w 1360758"/>
              <a:gd name="connsiteY1" fmla="*/ 7181088 h 7186339"/>
              <a:gd name="connsiteX2" fmla="*/ 1292352 w 1360758"/>
              <a:gd name="connsiteY2" fmla="*/ 5401056 h 7186339"/>
              <a:gd name="connsiteX3" fmla="*/ 1341120 w 1360758"/>
              <a:gd name="connsiteY3" fmla="*/ 0 h 718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758" h="7186339">
                <a:moveTo>
                  <a:pt x="0" y="4974336"/>
                </a:moveTo>
                <a:cubicBezTo>
                  <a:pt x="282448" y="6042152"/>
                  <a:pt x="564896" y="7109968"/>
                  <a:pt x="780288" y="7181088"/>
                </a:cubicBezTo>
                <a:cubicBezTo>
                  <a:pt x="995680" y="7252208"/>
                  <a:pt x="1198880" y="6597904"/>
                  <a:pt x="1292352" y="5401056"/>
                </a:cubicBezTo>
                <a:cubicBezTo>
                  <a:pt x="1385824" y="4204208"/>
                  <a:pt x="1363472" y="2102104"/>
                  <a:pt x="1341120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B8DD0C-632B-F49C-EBB5-0A1A418E1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111774" y="3235762"/>
            <a:ext cx="1988358" cy="487070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0106F4B-F5B4-9E80-E1F8-8BDE27C920BD}"/>
              </a:ext>
            </a:extLst>
          </p:cNvPr>
          <p:cNvSpPr/>
          <p:nvPr/>
        </p:nvSpPr>
        <p:spPr>
          <a:xfrm>
            <a:off x="11582400" y="5279136"/>
            <a:ext cx="2048256" cy="3241990"/>
          </a:xfrm>
          <a:custGeom>
            <a:avLst/>
            <a:gdLst>
              <a:gd name="connsiteX0" fmla="*/ 2048256 w 2048256"/>
              <a:gd name="connsiteY0" fmla="*/ 1194816 h 3241990"/>
              <a:gd name="connsiteX1" fmla="*/ 1633728 w 2048256"/>
              <a:gd name="connsiteY1" fmla="*/ 3218688 h 3241990"/>
              <a:gd name="connsiteX2" fmla="*/ 0 w 2048256"/>
              <a:gd name="connsiteY2" fmla="*/ 0 h 324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8256" h="3241990">
                <a:moveTo>
                  <a:pt x="2048256" y="1194816"/>
                </a:moveTo>
                <a:cubicBezTo>
                  <a:pt x="2011680" y="2306320"/>
                  <a:pt x="1975104" y="3417824"/>
                  <a:pt x="1633728" y="3218688"/>
                </a:cubicBezTo>
                <a:cubicBezTo>
                  <a:pt x="1292352" y="3019552"/>
                  <a:pt x="646176" y="150977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0D78B9E-0447-DB29-C85D-87D2034AA1D9}"/>
              </a:ext>
            </a:extLst>
          </p:cNvPr>
          <p:cNvSpPr/>
          <p:nvPr/>
        </p:nvSpPr>
        <p:spPr>
          <a:xfrm>
            <a:off x="11472672" y="5291327"/>
            <a:ext cx="2237527" cy="3592584"/>
          </a:xfrm>
          <a:custGeom>
            <a:avLst/>
            <a:gdLst>
              <a:gd name="connsiteX0" fmla="*/ 2206752 w 2223198"/>
              <a:gd name="connsiteY0" fmla="*/ 1182624 h 4020450"/>
              <a:gd name="connsiteX1" fmla="*/ 2182368 w 2223198"/>
              <a:gd name="connsiteY1" fmla="*/ 3462528 h 4020450"/>
              <a:gd name="connsiteX2" fmla="*/ 1853184 w 2223198"/>
              <a:gd name="connsiteY2" fmla="*/ 3889248 h 4020450"/>
              <a:gd name="connsiteX3" fmla="*/ 621792 w 2223198"/>
              <a:gd name="connsiteY3" fmla="*/ 1584960 h 4020450"/>
              <a:gd name="connsiteX4" fmla="*/ 0 w 2223198"/>
              <a:gd name="connsiteY4" fmla="*/ 0 h 4020450"/>
              <a:gd name="connsiteX0" fmla="*/ 2206752 w 2237527"/>
              <a:gd name="connsiteY0" fmla="*/ 1182624 h 3722975"/>
              <a:gd name="connsiteX1" fmla="*/ 2182368 w 2237527"/>
              <a:gd name="connsiteY1" fmla="*/ 3462528 h 3722975"/>
              <a:gd name="connsiteX2" fmla="*/ 1633728 w 2237527"/>
              <a:gd name="connsiteY2" fmla="*/ 3462528 h 3722975"/>
              <a:gd name="connsiteX3" fmla="*/ 621792 w 2237527"/>
              <a:gd name="connsiteY3" fmla="*/ 1584960 h 3722975"/>
              <a:gd name="connsiteX4" fmla="*/ 0 w 2237527"/>
              <a:gd name="connsiteY4" fmla="*/ 0 h 3722975"/>
              <a:gd name="connsiteX0" fmla="*/ 2206752 w 2237527"/>
              <a:gd name="connsiteY0" fmla="*/ 1182624 h 3592584"/>
              <a:gd name="connsiteX1" fmla="*/ 2182368 w 2237527"/>
              <a:gd name="connsiteY1" fmla="*/ 3182112 h 3592584"/>
              <a:gd name="connsiteX2" fmla="*/ 1633728 w 2237527"/>
              <a:gd name="connsiteY2" fmla="*/ 3462528 h 3592584"/>
              <a:gd name="connsiteX3" fmla="*/ 621792 w 2237527"/>
              <a:gd name="connsiteY3" fmla="*/ 1584960 h 3592584"/>
              <a:gd name="connsiteX4" fmla="*/ 0 w 2237527"/>
              <a:gd name="connsiteY4" fmla="*/ 0 h 359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527" h="3592584">
                <a:moveTo>
                  <a:pt x="2206752" y="1182624"/>
                </a:moveTo>
                <a:cubicBezTo>
                  <a:pt x="2224024" y="2097024"/>
                  <a:pt x="2277872" y="2802128"/>
                  <a:pt x="2182368" y="3182112"/>
                </a:cubicBezTo>
                <a:cubicBezTo>
                  <a:pt x="2086864" y="3562096"/>
                  <a:pt x="1893824" y="3728720"/>
                  <a:pt x="1633728" y="3462528"/>
                </a:cubicBezTo>
                <a:cubicBezTo>
                  <a:pt x="1373632" y="3196336"/>
                  <a:pt x="930656" y="2233168"/>
                  <a:pt x="621792" y="1584960"/>
                </a:cubicBezTo>
                <a:cubicBezTo>
                  <a:pt x="312928" y="936752"/>
                  <a:pt x="156464" y="468376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F5AA5A8-B9E8-42F6-160D-766A84FBBA3B}"/>
              </a:ext>
            </a:extLst>
          </p:cNvPr>
          <p:cNvSpPr/>
          <p:nvPr/>
        </p:nvSpPr>
        <p:spPr>
          <a:xfrm>
            <a:off x="6992556" y="1141821"/>
            <a:ext cx="7437120" cy="2066544"/>
          </a:xfrm>
          <a:custGeom>
            <a:avLst/>
            <a:gdLst>
              <a:gd name="connsiteX0" fmla="*/ 0 w 6925056"/>
              <a:gd name="connsiteY0" fmla="*/ 512064 h 599199"/>
              <a:gd name="connsiteX1" fmla="*/ 2889504 w 6925056"/>
              <a:gd name="connsiteY1" fmla="*/ 195072 h 599199"/>
              <a:gd name="connsiteX2" fmla="*/ 5193792 w 6925056"/>
              <a:gd name="connsiteY2" fmla="*/ 597408 h 599199"/>
              <a:gd name="connsiteX3" fmla="*/ 6925056 w 6925056"/>
              <a:gd name="connsiteY3" fmla="*/ 0 h 599199"/>
              <a:gd name="connsiteX0" fmla="*/ 0 w 7491984"/>
              <a:gd name="connsiteY0" fmla="*/ 1975104 h 1975104"/>
              <a:gd name="connsiteX1" fmla="*/ 3456432 w 7491984"/>
              <a:gd name="connsiteY1" fmla="*/ 195072 h 1975104"/>
              <a:gd name="connsiteX2" fmla="*/ 5760720 w 7491984"/>
              <a:gd name="connsiteY2" fmla="*/ 597408 h 1975104"/>
              <a:gd name="connsiteX3" fmla="*/ 7491984 w 7491984"/>
              <a:gd name="connsiteY3" fmla="*/ 0 h 1975104"/>
              <a:gd name="connsiteX0" fmla="*/ 0 w 7491984"/>
              <a:gd name="connsiteY0" fmla="*/ 1975104 h 1975104"/>
              <a:gd name="connsiteX1" fmla="*/ 3456432 w 7491984"/>
              <a:gd name="connsiteY1" fmla="*/ 195072 h 1975104"/>
              <a:gd name="connsiteX2" fmla="*/ 5760720 w 7491984"/>
              <a:gd name="connsiteY2" fmla="*/ 597408 h 1975104"/>
              <a:gd name="connsiteX3" fmla="*/ 7491984 w 7491984"/>
              <a:gd name="connsiteY3" fmla="*/ 0 h 1975104"/>
              <a:gd name="connsiteX0" fmla="*/ 0 w 7437120"/>
              <a:gd name="connsiteY0" fmla="*/ 2066544 h 2066544"/>
              <a:gd name="connsiteX1" fmla="*/ 3401568 w 7437120"/>
              <a:gd name="connsiteY1" fmla="*/ 195072 h 2066544"/>
              <a:gd name="connsiteX2" fmla="*/ 5705856 w 7437120"/>
              <a:gd name="connsiteY2" fmla="*/ 597408 h 2066544"/>
              <a:gd name="connsiteX3" fmla="*/ 7437120 w 7437120"/>
              <a:gd name="connsiteY3" fmla="*/ 0 h 206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37120" h="2066544">
                <a:moveTo>
                  <a:pt x="0" y="2066544"/>
                </a:moveTo>
                <a:cubicBezTo>
                  <a:pt x="1103376" y="1242568"/>
                  <a:pt x="2450592" y="439928"/>
                  <a:pt x="3401568" y="195072"/>
                </a:cubicBezTo>
                <a:cubicBezTo>
                  <a:pt x="4352544" y="-49784"/>
                  <a:pt x="5033264" y="629920"/>
                  <a:pt x="5705856" y="597408"/>
                </a:cubicBezTo>
                <a:cubicBezTo>
                  <a:pt x="6378448" y="564896"/>
                  <a:pt x="6907784" y="282448"/>
                  <a:pt x="7437120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180D910-2B14-0290-133E-C1A12EA48DB6}"/>
              </a:ext>
            </a:extLst>
          </p:cNvPr>
          <p:cNvSpPr/>
          <p:nvPr/>
        </p:nvSpPr>
        <p:spPr>
          <a:xfrm>
            <a:off x="6846252" y="930472"/>
            <a:ext cx="7583424" cy="2157984"/>
          </a:xfrm>
          <a:custGeom>
            <a:avLst/>
            <a:gdLst>
              <a:gd name="connsiteX0" fmla="*/ 0 w 6925056"/>
              <a:gd name="connsiteY0" fmla="*/ 512064 h 599199"/>
              <a:gd name="connsiteX1" fmla="*/ 2889504 w 6925056"/>
              <a:gd name="connsiteY1" fmla="*/ 195072 h 599199"/>
              <a:gd name="connsiteX2" fmla="*/ 5193792 w 6925056"/>
              <a:gd name="connsiteY2" fmla="*/ 597408 h 599199"/>
              <a:gd name="connsiteX3" fmla="*/ 6925056 w 6925056"/>
              <a:gd name="connsiteY3" fmla="*/ 0 h 599199"/>
              <a:gd name="connsiteX0" fmla="*/ 0 w 7272528"/>
              <a:gd name="connsiteY0" fmla="*/ 1572768 h 1572768"/>
              <a:gd name="connsiteX1" fmla="*/ 3236976 w 7272528"/>
              <a:gd name="connsiteY1" fmla="*/ 195072 h 1572768"/>
              <a:gd name="connsiteX2" fmla="*/ 5541264 w 7272528"/>
              <a:gd name="connsiteY2" fmla="*/ 597408 h 1572768"/>
              <a:gd name="connsiteX3" fmla="*/ 7272528 w 7272528"/>
              <a:gd name="connsiteY3" fmla="*/ 0 h 1572768"/>
              <a:gd name="connsiteX0" fmla="*/ 0 w 7272528"/>
              <a:gd name="connsiteY0" fmla="*/ 1572768 h 1572768"/>
              <a:gd name="connsiteX1" fmla="*/ 3236976 w 7272528"/>
              <a:gd name="connsiteY1" fmla="*/ 195072 h 1572768"/>
              <a:gd name="connsiteX2" fmla="*/ 5541264 w 7272528"/>
              <a:gd name="connsiteY2" fmla="*/ 597408 h 1572768"/>
              <a:gd name="connsiteX3" fmla="*/ 7272528 w 7272528"/>
              <a:gd name="connsiteY3" fmla="*/ 0 h 1572768"/>
              <a:gd name="connsiteX0" fmla="*/ 0 w 7583424"/>
              <a:gd name="connsiteY0" fmla="*/ 2157984 h 2157984"/>
              <a:gd name="connsiteX1" fmla="*/ 3547872 w 7583424"/>
              <a:gd name="connsiteY1" fmla="*/ 195072 h 2157984"/>
              <a:gd name="connsiteX2" fmla="*/ 5852160 w 7583424"/>
              <a:gd name="connsiteY2" fmla="*/ 597408 h 2157984"/>
              <a:gd name="connsiteX3" fmla="*/ 7583424 w 7583424"/>
              <a:gd name="connsiteY3" fmla="*/ 0 h 21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3424" h="2157984">
                <a:moveTo>
                  <a:pt x="0" y="2157984"/>
                </a:moveTo>
                <a:cubicBezTo>
                  <a:pt x="1176528" y="1297432"/>
                  <a:pt x="2572512" y="455168"/>
                  <a:pt x="3547872" y="195072"/>
                </a:cubicBezTo>
                <a:cubicBezTo>
                  <a:pt x="4523232" y="-65024"/>
                  <a:pt x="5179568" y="629920"/>
                  <a:pt x="5852160" y="597408"/>
                </a:cubicBezTo>
                <a:cubicBezTo>
                  <a:pt x="6524752" y="564896"/>
                  <a:pt x="7054088" y="282448"/>
                  <a:pt x="7583424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ECBD2F-4420-4D51-BBED-65F67C6F5098}"/>
              </a:ext>
            </a:extLst>
          </p:cNvPr>
          <p:cNvGrpSpPr/>
          <p:nvPr/>
        </p:nvGrpSpPr>
        <p:grpSpPr>
          <a:xfrm rot="18765734">
            <a:off x="5689842" y="3398905"/>
            <a:ext cx="1540622" cy="458709"/>
            <a:chOff x="5766816" y="1505994"/>
            <a:chExt cx="1540622" cy="45870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371B48-DA2B-EA15-713A-BA2DC1C92096}"/>
                </a:ext>
              </a:extLst>
            </p:cNvPr>
            <p:cNvSpPr/>
            <p:nvPr/>
          </p:nvSpPr>
          <p:spPr>
            <a:xfrm>
              <a:off x="6364224" y="1505994"/>
              <a:ext cx="943214" cy="4587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CAC0483-CE03-1DF7-B753-2161533DD0B6}"/>
                </a:ext>
              </a:extLst>
            </p:cNvPr>
            <p:cNvSpPr/>
            <p:nvPr/>
          </p:nvSpPr>
          <p:spPr>
            <a:xfrm>
              <a:off x="5766816" y="1638818"/>
              <a:ext cx="597408" cy="18998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BBD73B3-FA97-3A9B-8F38-3A06D6131A9E}"/>
                </a:ext>
              </a:extLst>
            </p:cNvPr>
            <p:cNvCxnSpPr/>
            <p:nvPr/>
          </p:nvCxnSpPr>
          <p:spPr>
            <a:xfrm>
              <a:off x="5837873" y="1638818"/>
              <a:ext cx="0" cy="189982"/>
            </a:xfrm>
            <a:prstGeom prst="lin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41C36D-3A7D-09EA-A27C-BCF01AF71DD4}"/>
              </a:ext>
            </a:extLst>
          </p:cNvPr>
          <p:cNvGrpSpPr/>
          <p:nvPr/>
        </p:nvGrpSpPr>
        <p:grpSpPr>
          <a:xfrm flipH="1">
            <a:off x="4131756" y="3675985"/>
            <a:ext cx="1165010" cy="533120"/>
            <a:chOff x="4531510" y="472383"/>
            <a:chExt cx="1165010" cy="5331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2255D5A-25E0-8492-E56B-A76089E9E7EC}"/>
                </a:ext>
              </a:extLst>
            </p:cNvPr>
            <p:cNvGrpSpPr/>
            <p:nvPr/>
          </p:nvGrpSpPr>
          <p:grpSpPr>
            <a:xfrm>
              <a:off x="4655431" y="472383"/>
              <a:ext cx="1041089" cy="401526"/>
              <a:chOff x="4620768" y="492629"/>
              <a:chExt cx="1041089" cy="401526"/>
            </a:xfrm>
            <a:solidFill>
              <a:schemeClr val="tx1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36CB045-646F-B2B7-389C-F4E023BFC9DE}"/>
                  </a:ext>
                </a:extLst>
              </p:cNvPr>
              <p:cNvGrpSpPr/>
              <p:nvPr/>
            </p:nvGrpSpPr>
            <p:grpSpPr>
              <a:xfrm>
                <a:off x="4620768" y="492629"/>
                <a:ext cx="1041089" cy="401526"/>
                <a:chOff x="4620768" y="492629"/>
                <a:chExt cx="1041089" cy="401526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4CF93E3-CCF5-F0B0-F97C-DA9455476CB2}"/>
                    </a:ext>
                  </a:extLst>
                </p:cNvPr>
                <p:cNvSpPr/>
                <p:nvPr/>
              </p:nvSpPr>
              <p:spPr>
                <a:xfrm>
                  <a:off x="4620768" y="684956"/>
                  <a:ext cx="626066" cy="20919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CD143F1B-C426-60A8-2E26-A09E3DFAF74C}"/>
                    </a:ext>
                  </a:extLst>
                </p:cNvPr>
                <p:cNvSpPr/>
                <p:nvPr/>
              </p:nvSpPr>
              <p:spPr>
                <a:xfrm>
                  <a:off x="4629361" y="492629"/>
                  <a:ext cx="1032496" cy="398152"/>
                </a:xfrm>
                <a:custGeom>
                  <a:avLst/>
                  <a:gdLst>
                    <a:gd name="connsiteX0" fmla="*/ 0 w 1032496"/>
                    <a:gd name="connsiteY0" fmla="*/ 188953 h 398152"/>
                    <a:gd name="connsiteX1" fmla="*/ 421771 w 1032496"/>
                    <a:gd name="connsiteY1" fmla="*/ 0 h 398152"/>
                    <a:gd name="connsiteX2" fmla="*/ 1032496 w 1032496"/>
                    <a:gd name="connsiteY2" fmla="*/ 6748 h 398152"/>
                    <a:gd name="connsiteX3" fmla="*/ 1022373 w 1032496"/>
                    <a:gd name="connsiteY3" fmla="*/ 205824 h 398152"/>
                    <a:gd name="connsiteX4" fmla="*/ 617473 w 1032496"/>
                    <a:gd name="connsiteY4" fmla="*/ 398152 h 398152"/>
                    <a:gd name="connsiteX5" fmla="*/ 614099 w 1032496"/>
                    <a:gd name="connsiteY5" fmla="*/ 199076 h 398152"/>
                    <a:gd name="connsiteX6" fmla="*/ 0 w 1032496"/>
                    <a:gd name="connsiteY6" fmla="*/ 188953 h 398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32496" h="398152">
                      <a:moveTo>
                        <a:pt x="0" y="188953"/>
                      </a:moveTo>
                      <a:lnTo>
                        <a:pt x="421771" y="0"/>
                      </a:lnTo>
                      <a:lnTo>
                        <a:pt x="1032496" y="6748"/>
                      </a:lnTo>
                      <a:lnTo>
                        <a:pt x="1022373" y="205824"/>
                      </a:lnTo>
                      <a:lnTo>
                        <a:pt x="617473" y="398152"/>
                      </a:lnTo>
                      <a:cubicBezTo>
                        <a:pt x="616348" y="331793"/>
                        <a:pt x="615224" y="265435"/>
                        <a:pt x="614099" y="199076"/>
                      </a:cubicBezTo>
                      <a:lnTo>
                        <a:pt x="0" y="188953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3CD9471-1650-31C7-2CC8-6F5F79AACD0B}"/>
                  </a:ext>
                </a:extLst>
              </p:cNvPr>
              <p:cNvCxnSpPr>
                <a:cxnSpLocks/>
                <a:stCxn id="44" idx="5"/>
                <a:endCxn id="44" idx="2"/>
              </p:cNvCxnSpPr>
              <p:nvPr/>
            </p:nvCxnSpPr>
            <p:spPr>
              <a:xfrm flipV="1">
                <a:off x="5243460" y="499377"/>
                <a:ext cx="418397" cy="192328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F510316-4259-7EDA-A835-72AF0B99732E}"/>
                </a:ext>
              </a:extLst>
            </p:cNvPr>
            <p:cNvSpPr/>
            <p:nvPr/>
          </p:nvSpPr>
          <p:spPr>
            <a:xfrm>
              <a:off x="4531510" y="722072"/>
              <a:ext cx="657963" cy="283431"/>
            </a:xfrm>
            <a:custGeom>
              <a:avLst/>
              <a:gdLst>
                <a:gd name="connsiteX0" fmla="*/ 654589 w 657963"/>
                <a:gd name="connsiteY0" fmla="*/ 0 h 283431"/>
                <a:gd name="connsiteX1" fmla="*/ 657963 w 657963"/>
                <a:gd name="connsiteY1" fmla="*/ 111348 h 283431"/>
                <a:gd name="connsiteX2" fmla="*/ 455513 w 657963"/>
                <a:gd name="connsiteY2" fmla="*/ 263186 h 283431"/>
                <a:gd name="connsiteX3" fmla="*/ 452139 w 657963"/>
                <a:gd name="connsiteY3" fmla="*/ 182205 h 283431"/>
                <a:gd name="connsiteX4" fmla="*/ 522996 w 657963"/>
                <a:gd name="connsiteY4" fmla="*/ 121470 h 283431"/>
                <a:gd name="connsiteX5" fmla="*/ 0 w 657963"/>
                <a:gd name="connsiteY5" fmla="*/ 124845 h 283431"/>
                <a:gd name="connsiteX6" fmla="*/ 87728 w 657963"/>
                <a:gd name="connsiteY6" fmla="*/ 212573 h 283431"/>
                <a:gd name="connsiteX7" fmla="*/ 91103 w 657963"/>
                <a:gd name="connsiteY7" fmla="*/ 283431 h 283431"/>
                <a:gd name="connsiteX8" fmla="*/ 452139 w 657963"/>
                <a:gd name="connsiteY8" fmla="*/ 280056 h 283431"/>
                <a:gd name="connsiteX9" fmla="*/ 448765 w 657963"/>
                <a:gd name="connsiteY9" fmla="*/ 192328 h 283431"/>
                <a:gd name="connsiteX10" fmla="*/ 529745 w 657963"/>
                <a:gd name="connsiteY10" fmla="*/ 114722 h 283431"/>
                <a:gd name="connsiteX11" fmla="*/ 3374 w 657963"/>
                <a:gd name="connsiteY11" fmla="*/ 118096 h 283431"/>
                <a:gd name="connsiteX12" fmla="*/ 205824 w 657963"/>
                <a:gd name="connsiteY12" fmla="*/ 13497 h 283431"/>
                <a:gd name="connsiteX13" fmla="*/ 654589 w 657963"/>
                <a:gd name="connsiteY13" fmla="*/ 0 h 28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7963" h="283431">
                  <a:moveTo>
                    <a:pt x="654589" y="0"/>
                  </a:moveTo>
                  <a:lnTo>
                    <a:pt x="657963" y="111348"/>
                  </a:lnTo>
                  <a:lnTo>
                    <a:pt x="455513" y="263186"/>
                  </a:lnTo>
                  <a:lnTo>
                    <a:pt x="452139" y="182205"/>
                  </a:lnTo>
                  <a:lnTo>
                    <a:pt x="522996" y="121470"/>
                  </a:lnTo>
                  <a:lnTo>
                    <a:pt x="0" y="124845"/>
                  </a:lnTo>
                  <a:lnTo>
                    <a:pt x="87728" y="212573"/>
                  </a:lnTo>
                  <a:lnTo>
                    <a:pt x="91103" y="283431"/>
                  </a:lnTo>
                  <a:lnTo>
                    <a:pt x="452139" y="280056"/>
                  </a:lnTo>
                  <a:lnTo>
                    <a:pt x="448765" y="192328"/>
                  </a:lnTo>
                  <a:lnTo>
                    <a:pt x="529745" y="114722"/>
                  </a:lnTo>
                  <a:lnTo>
                    <a:pt x="3374" y="118096"/>
                  </a:lnTo>
                  <a:lnTo>
                    <a:pt x="205824" y="13497"/>
                  </a:lnTo>
                  <a:lnTo>
                    <a:pt x="65458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648A90-88AA-B5E0-B177-DBD595237049}"/>
                </a:ext>
              </a:extLst>
            </p:cNvPr>
            <p:cNvCxnSpPr>
              <a:cxnSpLocks/>
              <a:stCxn id="50" idx="10"/>
              <a:endCxn id="50" idx="0"/>
            </p:cNvCxnSpPr>
            <p:nvPr/>
          </p:nvCxnSpPr>
          <p:spPr>
            <a:xfrm flipV="1">
              <a:off x="5061255" y="722072"/>
              <a:ext cx="124844" cy="114722"/>
            </a:xfrm>
            <a:prstGeom prst="lin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FF1AEB-67DC-88DC-1F60-714F78998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3470" y="923723"/>
              <a:ext cx="192328" cy="4174"/>
            </a:xfrm>
            <a:prstGeom prst="lin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E7A2FAA-0FEE-6F78-0CDA-DC9DFA505B1F}"/>
              </a:ext>
            </a:extLst>
          </p:cNvPr>
          <p:cNvSpPr txBox="1"/>
          <p:nvPr/>
        </p:nvSpPr>
        <p:spPr>
          <a:xfrm>
            <a:off x="4156733" y="3184104"/>
            <a:ext cx="142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b="1" dirty="0"/>
              <a:t>USB Mini 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DD3D38-EBF4-491B-4140-E0C9DD4B9CC6}"/>
              </a:ext>
            </a:extLst>
          </p:cNvPr>
          <p:cNvSpPr txBox="1"/>
          <p:nvPr/>
        </p:nvSpPr>
        <p:spPr>
          <a:xfrm>
            <a:off x="12074151" y="6338290"/>
            <a:ext cx="103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USB-B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815DD0A-7EBB-7E59-6924-49173DFB25F2}"/>
              </a:ext>
            </a:extLst>
          </p:cNvPr>
          <p:cNvSpPr/>
          <p:nvPr/>
        </p:nvSpPr>
        <p:spPr>
          <a:xfrm>
            <a:off x="13009828" y="6429440"/>
            <a:ext cx="237743" cy="1341120"/>
          </a:xfrm>
          <a:custGeom>
            <a:avLst/>
            <a:gdLst>
              <a:gd name="connsiteX0" fmla="*/ 320040 w 356800"/>
              <a:gd name="connsiteY0" fmla="*/ 0 h 1341120"/>
              <a:gd name="connsiteX1" fmla="*/ 327660 w 356800"/>
              <a:gd name="connsiteY1" fmla="*/ 777240 h 1341120"/>
              <a:gd name="connsiteX2" fmla="*/ 0 w 356800"/>
              <a:gd name="connsiteY2" fmla="*/ 134112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800" h="1341120">
                <a:moveTo>
                  <a:pt x="320040" y="0"/>
                </a:moveTo>
                <a:cubicBezTo>
                  <a:pt x="350520" y="276860"/>
                  <a:pt x="381000" y="553720"/>
                  <a:pt x="327660" y="777240"/>
                </a:cubicBezTo>
                <a:cubicBezTo>
                  <a:pt x="274320" y="1000760"/>
                  <a:pt x="137160" y="1170940"/>
                  <a:pt x="0" y="134112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FDE6266-C073-92C5-1948-17CE3FFC84A6}"/>
              </a:ext>
            </a:extLst>
          </p:cNvPr>
          <p:cNvSpPr/>
          <p:nvPr/>
        </p:nvSpPr>
        <p:spPr>
          <a:xfrm>
            <a:off x="4294570" y="8244840"/>
            <a:ext cx="8255569" cy="443484"/>
          </a:xfrm>
          <a:custGeom>
            <a:avLst/>
            <a:gdLst>
              <a:gd name="connsiteX0" fmla="*/ 2026920 w 2026920"/>
              <a:gd name="connsiteY0" fmla="*/ 0 h 754380"/>
              <a:gd name="connsiteX1" fmla="*/ 1516380 w 2026920"/>
              <a:gd name="connsiteY1" fmla="*/ 510540 h 754380"/>
              <a:gd name="connsiteX2" fmla="*/ 601980 w 2026920"/>
              <a:gd name="connsiteY2" fmla="*/ 541020 h 754380"/>
              <a:gd name="connsiteX3" fmla="*/ 0 w 2026920"/>
              <a:gd name="connsiteY3" fmla="*/ 754380 h 754380"/>
              <a:gd name="connsiteX0" fmla="*/ 9396984 w 9396984"/>
              <a:gd name="connsiteY0" fmla="*/ 0 h 549486"/>
              <a:gd name="connsiteX1" fmla="*/ 8886444 w 9396984"/>
              <a:gd name="connsiteY1" fmla="*/ 510540 h 549486"/>
              <a:gd name="connsiteX2" fmla="*/ 7972044 w 9396984"/>
              <a:gd name="connsiteY2" fmla="*/ 541020 h 549486"/>
              <a:gd name="connsiteX3" fmla="*/ 0 w 9396984"/>
              <a:gd name="connsiteY3" fmla="*/ 443484 h 549486"/>
              <a:gd name="connsiteX0" fmla="*/ 9396984 w 9396984"/>
              <a:gd name="connsiteY0" fmla="*/ 0 h 549486"/>
              <a:gd name="connsiteX1" fmla="*/ 8886444 w 9396984"/>
              <a:gd name="connsiteY1" fmla="*/ 510540 h 549486"/>
              <a:gd name="connsiteX2" fmla="*/ 7972044 w 9396984"/>
              <a:gd name="connsiteY2" fmla="*/ 541020 h 549486"/>
              <a:gd name="connsiteX3" fmla="*/ 0 w 9396984"/>
              <a:gd name="connsiteY3" fmla="*/ 443484 h 549486"/>
              <a:gd name="connsiteX0" fmla="*/ 9396984 w 9428786"/>
              <a:gd name="connsiteY0" fmla="*/ 0 h 514004"/>
              <a:gd name="connsiteX1" fmla="*/ 8886444 w 9428786"/>
              <a:gd name="connsiteY1" fmla="*/ 510540 h 514004"/>
              <a:gd name="connsiteX2" fmla="*/ 3985260 w 9428786"/>
              <a:gd name="connsiteY2" fmla="*/ 248412 h 514004"/>
              <a:gd name="connsiteX3" fmla="*/ 0 w 9428786"/>
              <a:gd name="connsiteY3" fmla="*/ 443484 h 514004"/>
              <a:gd name="connsiteX0" fmla="*/ 9396984 w 9396984"/>
              <a:gd name="connsiteY0" fmla="*/ 0 h 443484"/>
              <a:gd name="connsiteX1" fmla="*/ 7240524 w 9396984"/>
              <a:gd name="connsiteY1" fmla="*/ 419100 h 443484"/>
              <a:gd name="connsiteX2" fmla="*/ 3985260 w 9396984"/>
              <a:gd name="connsiteY2" fmla="*/ 248412 h 443484"/>
              <a:gd name="connsiteX3" fmla="*/ 0 w 9396984"/>
              <a:gd name="connsiteY3" fmla="*/ 443484 h 443484"/>
              <a:gd name="connsiteX0" fmla="*/ 9396984 w 9396984"/>
              <a:gd name="connsiteY0" fmla="*/ 0 h 443484"/>
              <a:gd name="connsiteX1" fmla="*/ 7240524 w 9396984"/>
              <a:gd name="connsiteY1" fmla="*/ 419100 h 443484"/>
              <a:gd name="connsiteX2" fmla="*/ 3985260 w 9396984"/>
              <a:gd name="connsiteY2" fmla="*/ 248412 h 443484"/>
              <a:gd name="connsiteX3" fmla="*/ 0 w 9396984"/>
              <a:gd name="connsiteY3" fmla="*/ 443484 h 443484"/>
              <a:gd name="connsiteX0" fmla="*/ 9396984 w 9396984"/>
              <a:gd name="connsiteY0" fmla="*/ 0 h 443484"/>
              <a:gd name="connsiteX1" fmla="*/ 7240524 w 9396984"/>
              <a:gd name="connsiteY1" fmla="*/ 419100 h 443484"/>
              <a:gd name="connsiteX2" fmla="*/ 3985260 w 9396984"/>
              <a:gd name="connsiteY2" fmla="*/ 248412 h 443484"/>
              <a:gd name="connsiteX3" fmla="*/ 0 w 9396984"/>
              <a:gd name="connsiteY3" fmla="*/ 443484 h 4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6984" h="443484">
                <a:moveTo>
                  <a:pt x="9396984" y="0"/>
                </a:moveTo>
                <a:cubicBezTo>
                  <a:pt x="9260459" y="210185"/>
                  <a:pt x="8142478" y="377698"/>
                  <a:pt x="7240524" y="419100"/>
                </a:cubicBezTo>
                <a:cubicBezTo>
                  <a:pt x="6338570" y="460502"/>
                  <a:pt x="5243830" y="372364"/>
                  <a:pt x="3985260" y="248412"/>
                </a:cubicBezTo>
                <a:cubicBezTo>
                  <a:pt x="2726690" y="124460"/>
                  <a:pt x="686689" y="-264668"/>
                  <a:pt x="0" y="443484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B243A67-F571-5EDF-BABA-F3CCD3F5D9AB}"/>
              </a:ext>
            </a:extLst>
          </p:cNvPr>
          <p:cNvGrpSpPr/>
          <p:nvPr/>
        </p:nvGrpSpPr>
        <p:grpSpPr>
          <a:xfrm>
            <a:off x="2356282" y="8593063"/>
            <a:ext cx="2693117" cy="1214692"/>
            <a:chOff x="7304323" y="6995160"/>
            <a:chExt cx="2693117" cy="121469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E4F4DCC-BED1-ADD4-3B90-A481E06046FE}"/>
                </a:ext>
              </a:extLst>
            </p:cNvPr>
            <p:cNvGrpSpPr/>
            <p:nvPr/>
          </p:nvGrpSpPr>
          <p:grpSpPr>
            <a:xfrm>
              <a:off x="7998538" y="6995160"/>
              <a:ext cx="1998902" cy="868680"/>
              <a:chOff x="7998538" y="6995160"/>
              <a:chExt cx="1998902" cy="868680"/>
            </a:xfrm>
            <a:solidFill>
              <a:schemeClr val="tx1"/>
            </a:solidFill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D0FFB88-2247-30BE-A1C7-B69659AD7788}"/>
                  </a:ext>
                </a:extLst>
              </p:cNvPr>
              <p:cNvSpPr/>
              <p:nvPr/>
            </p:nvSpPr>
            <p:spPr>
              <a:xfrm>
                <a:off x="8001000" y="6995160"/>
                <a:ext cx="1996440" cy="868680"/>
              </a:xfrm>
              <a:custGeom>
                <a:avLst/>
                <a:gdLst>
                  <a:gd name="connsiteX0" fmla="*/ 0 w 1996440"/>
                  <a:gd name="connsiteY0" fmla="*/ 281940 h 868680"/>
                  <a:gd name="connsiteX1" fmla="*/ 670560 w 1996440"/>
                  <a:gd name="connsiteY1" fmla="*/ 0 h 868680"/>
                  <a:gd name="connsiteX2" fmla="*/ 1996440 w 1996440"/>
                  <a:gd name="connsiteY2" fmla="*/ 0 h 868680"/>
                  <a:gd name="connsiteX3" fmla="*/ 1996440 w 1996440"/>
                  <a:gd name="connsiteY3" fmla="*/ 556260 h 868680"/>
                  <a:gd name="connsiteX4" fmla="*/ 1341120 w 1996440"/>
                  <a:gd name="connsiteY4" fmla="*/ 868680 h 868680"/>
                  <a:gd name="connsiteX5" fmla="*/ 0 w 1996440"/>
                  <a:gd name="connsiteY5" fmla="*/ 868680 h 868680"/>
                  <a:gd name="connsiteX6" fmla="*/ 0 w 1996440"/>
                  <a:gd name="connsiteY6" fmla="*/ 281940 h 86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440" h="868680">
                    <a:moveTo>
                      <a:pt x="0" y="281940"/>
                    </a:moveTo>
                    <a:lnTo>
                      <a:pt x="670560" y="0"/>
                    </a:lnTo>
                    <a:lnTo>
                      <a:pt x="1996440" y="0"/>
                    </a:lnTo>
                    <a:lnTo>
                      <a:pt x="1996440" y="556260"/>
                    </a:lnTo>
                    <a:lnTo>
                      <a:pt x="1341120" y="868680"/>
                    </a:lnTo>
                    <a:lnTo>
                      <a:pt x="0" y="868680"/>
                    </a:lnTo>
                    <a:lnTo>
                      <a:pt x="0" y="28194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4265003-FCF1-F593-EC36-D843F2A73FAF}"/>
                  </a:ext>
                </a:extLst>
              </p:cNvPr>
              <p:cNvSpPr/>
              <p:nvPr/>
            </p:nvSpPr>
            <p:spPr>
              <a:xfrm>
                <a:off x="7998538" y="7297288"/>
                <a:ext cx="1328626" cy="55755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EC656B0-7EE3-2A3A-92EB-865950FE5548}"/>
                  </a:ext>
                </a:extLst>
              </p:cNvPr>
              <p:cNvCxnSpPr>
                <a:endCxn id="93" idx="2"/>
              </p:cNvCxnSpPr>
              <p:nvPr/>
            </p:nvCxnSpPr>
            <p:spPr>
              <a:xfrm flipV="1">
                <a:off x="9327164" y="6995160"/>
                <a:ext cx="670276" cy="302128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8F1D706-2D5E-C27B-C54E-951A01A766D6}"/>
                </a:ext>
              </a:extLst>
            </p:cNvPr>
            <p:cNvGrpSpPr/>
            <p:nvPr/>
          </p:nvGrpSpPr>
          <p:grpSpPr>
            <a:xfrm>
              <a:off x="7304323" y="7399938"/>
              <a:ext cx="1839677" cy="809914"/>
              <a:chOff x="7304323" y="7399938"/>
              <a:chExt cx="1839677" cy="809914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B07999AB-BB15-007C-A9EE-3CFF33687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4323" y="7724009"/>
                <a:ext cx="1076475" cy="485843"/>
              </a:xfrm>
              <a:prstGeom prst="rect">
                <a:avLst/>
              </a:prstGeom>
            </p:spPr>
          </p:pic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E1A80C8-1792-AD0B-7267-60E650825242}"/>
                  </a:ext>
                </a:extLst>
              </p:cNvPr>
              <p:cNvSpPr/>
              <p:nvPr/>
            </p:nvSpPr>
            <p:spPr>
              <a:xfrm>
                <a:off x="7330440" y="7399938"/>
                <a:ext cx="1813560" cy="723900"/>
              </a:xfrm>
              <a:custGeom>
                <a:avLst/>
                <a:gdLst>
                  <a:gd name="connsiteX0" fmla="*/ 0 w 1813560"/>
                  <a:gd name="connsiteY0" fmla="*/ 373380 h 723900"/>
                  <a:gd name="connsiteX1" fmla="*/ 838200 w 1813560"/>
                  <a:gd name="connsiteY1" fmla="*/ 7620 h 723900"/>
                  <a:gd name="connsiteX2" fmla="*/ 1813560 w 1813560"/>
                  <a:gd name="connsiteY2" fmla="*/ 0 h 723900"/>
                  <a:gd name="connsiteX3" fmla="*/ 1813560 w 1813560"/>
                  <a:gd name="connsiteY3" fmla="*/ 365760 h 723900"/>
                  <a:gd name="connsiteX4" fmla="*/ 967740 w 1813560"/>
                  <a:gd name="connsiteY4" fmla="*/ 723900 h 723900"/>
                  <a:gd name="connsiteX5" fmla="*/ 967740 w 1813560"/>
                  <a:gd name="connsiteY5" fmla="*/ 381000 h 723900"/>
                  <a:gd name="connsiteX6" fmla="*/ 0 w 1813560"/>
                  <a:gd name="connsiteY6" fmla="*/ 37338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560" h="723900">
                    <a:moveTo>
                      <a:pt x="0" y="373380"/>
                    </a:moveTo>
                    <a:lnTo>
                      <a:pt x="838200" y="7620"/>
                    </a:lnTo>
                    <a:lnTo>
                      <a:pt x="1813560" y="0"/>
                    </a:lnTo>
                    <a:lnTo>
                      <a:pt x="1813560" y="365760"/>
                    </a:lnTo>
                    <a:lnTo>
                      <a:pt x="967740" y="723900"/>
                    </a:lnTo>
                    <a:lnTo>
                      <a:pt x="967740" y="381000"/>
                    </a:lnTo>
                    <a:lnTo>
                      <a:pt x="0" y="3733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AAA1968-CEFF-89F8-439B-E076C30F9E58}"/>
                  </a:ext>
                </a:extLst>
              </p:cNvPr>
              <p:cNvCxnSpPr>
                <a:cxnSpLocks/>
                <a:stCxn id="86" idx="5"/>
                <a:endCxn id="86" idx="2"/>
              </p:cNvCxnSpPr>
              <p:nvPr/>
            </p:nvCxnSpPr>
            <p:spPr>
              <a:xfrm flipV="1">
                <a:off x="8298180" y="7399938"/>
                <a:ext cx="845820" cy="381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1F3C5D59-6998-0D3B-1BC4-CF847FE54175}"/>
              </a:ext>
            </a:extLst>
          </p:cNvPr>
          <p:cNvSpPr txBox="1"/>
          <p:nvPr/>
        </p:nvSpPr>
        <p:spPr>
          <a:xfrm>
            <a:off x="3589215" y="8193169"/>
            <a:ext cx="103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USB-A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78CDDF-8F90-E1FA-44A5-A8235DEDE4E4}"/>
              </a:ext>
            </a:extLst>
          </p:cNvPr>
          <p:cNvGrpSpPr/>
          <p:nvPr/>
        </p:nvGrpSpPr>
        <p:grpSpPr>
          <a:xfrm rot="3412443">
            <a:off x="13505097" y="989923"/>
            <a:ext cx="871152" cy="584775"/>
            <a:chOff x="14342284" y="1663228"/>
            <a:chExt cx="871152" cy="58477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8BF2C9-C56F-D324-BE7F-A58624C215DF}"/>
                </a:ext>
              </a:extLst>
            </p:cNvPr>
            <p:cNvSpPr txBox="1"/>
            <p:nvPr/>
          </p:nvSpPr>
          <p:spPr>
            <a:xfrm>
              <a:off x="14891311" y="1663228"/>
              <a:ext cx="322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200" b="1" dirty="0"/>
                <a:t>-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04CD5E-FB80-E6EA-6118-B8FE56F0F850}"/>
                </a:ext>
              </a:extLst>
            </p:cNvPr>
            <p:cNvSpPr txBox="1"/>
            <p:nvPr/>
          </p:nvSpPr>
          <p:spPr>
            <a:xfrm>
              <a:off x="14342284" y="1663228"/>
              <a:ext cx="322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200" b="1" dirty="0"/>
                <a:t>+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739306A-9460-1C44-F214-6591B96452A7}"/>
              </a:ext>
            </a:extLst>
          </p:cNvPr>
          <p:cNvSpPr txBox="1"/>
          <p:nvPr/>
        </p:nvSpPr>
        <p:spPr>
          <a:xfrm>
            <a:off x="1735185" y="7538114"/>
            <a:ext cx="103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USB-A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594687A7-6067-C34E-9749-21C1345D0198}"/>
              </a:ext>
            </a:extLst>
          </p:cNvPr>
          <p:cNvSpPr/>
          <p:nvPr/>
        </p:nvSpPr>
        <p:spPr>
          <a:xfrm>
            <a:off x="2707316" y="3614924"/>
            <a:ext cx="1828107" cy="4669539"/>
          </a:xfrm>
          <a:custGeom>
            <a:avLst/>
            <a:gdLst>
              <a:gd name="connsiteX0" fmla="*/ 3006296 w 3006296"/>
              <a:gd name="connsiteY0" fmla="*/ 261942 h 7723446"/>
              <a:gd name="connsiteX1" fmla="*/ 2731976 w 3006296"/>
              <a:gd name="connsiteY1" fmla="*/ 79062 h 7723446"/>
              <a:gd name="connsiteX2" fmla="*/ 1817576 w 3006296"/>
              <a:gd name="connsiteY2" fmla="*/ 79062 h 7723446"/>
              <a:gd name="connsiteX3" fmla="*/ 628856 w 3006296"/>
              <a:gd name="connsiteY3" fmla="*/ 1048326 h 7723446"/>
              <a:gd name="connsiteX4" fmla="*/ 7064 w 3006296"/>
              <a:gd name="connsiteY4" fmla="*/ 4084134 h 7723446"/>
              <a:gd name="connsiteX5" fmla="*/ 1012904 w 3006296"/>
              <a:gd name="connsiteY5" fmla="*/ 5839782 h 7723446"/>
              <a:gd name="connsiteX6" fmla="*/ 25352 w 3006296"/>
              <a:gd name="connsiteY6" fmla="*/ 7723446 h 772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6296" h="7723446">
                <a:moveTo>
                  <a:pt x="3006296" y="261942"/>
                </a:moveTo>
                <a:cubicBezTo>
                  <a:pt x="2968196" y="185742"/>
                  <a:pt x="2930096" y="109542"/>
                  <a:pt x="2731976" y="79062"/>
                </a:cubicBezTo>
                <a:cubicBezTo>
                  <a:pt x="2533856" y="48582"/>
                  <a:pt x="2168096" y="-82482"/>
                  <a:pt x="1817576" y="79062"/>
                </a:cubicBezTo>
                <a:cubicBezTo>
                  <a:pt x="1467056" y="240606"/>
                  <a:pt x="930608" y="380814"/>
                  <a:pt x="628856" y="1048326"/>
                </a:cubicBezTo>
                <a:cubicBezTo>
                  <a:pt x="327104" y="1715838"/>
                  <a:pt x="-56944" y="3285558"/>
                  <a:pt x="7064" y="4084134"/>
                </a:cubicBezTo>
                <a:cubicBezTo>
                  <a:pt x="71072" y="4882710"/>
                  <a:pt x="1009856" y="5233230"/>
                  <a:pt x="1012904" y="5839782"/>
                </a:cubicBezTo>
                <a:cubicBezTo>
                  <a:pt x="1015952" y="6446334"/>
                  <a:pt x="520652" y="7084890"/>
                  <a:pt x="25352" y="7723446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981667A-5ED2-1020-A8FF-48BE828546C0}"/>
              </a:ext>
            </a:extLst>
          </p:cNvPr>
          <p:cNvGrpSpPr/>
          <p:nvPr/>
        </p:nvGrpSpPr>
        <p:grpSpPr>
          <a:xfrm>
            <a:off x="788872" y="8031380"/>
            <a:ext cx="2693117" cy="1214692"/>
            <a:chOff x="7304323" y="6995160"/>
            <a:chExt cx="2693117" cy="121469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2B87A7F-0CD2-133E-EFE6-F36CFFCE9520}"/>
                </a:ext>
              </a:extLst>
            </p:cNvPr>
            <p:cNvGrpSpPr/>
            <p:nvPr/>
          </p:nvGrpSpPr>
          <p:grpSpPr>
            <a:xfrm>
              <a:off x="7998538" y="6995160"/>
              <a:ext cx="1998902" cy="868680"/>
              <a:chOff x="7998538" y="6995160"/>
              <a:chExt cx="1998902" cy="868680"/>
            </a:xfrm>
            <a:solidFill>
              <a:schemeClr val="tx1"/>
            </a:solidFill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3ECAA559-8D92-A421-BF88-041B713B295F}"/>
                  </a:ext>
                </a:extLst>
              </p:cNvPr>
              <p:cNvSpPr/>
              <p:nvPr/>
            </p:nvSpPr>
            <p:spPr>
              <a:xfrm>
                <a:off x="8001000" y="6995160"/>
                <a:ext cx="1996440" cy="868680"/>
              </a:xfrm>
              <a:custGeom>
                <a:avLst/>
                <a:gdLst>
                  <a:gd name="connsiteX0" fmla="*/ 0 w 1996440"/>
                  <a:gd name="connsiteY0" fmla="*/ 281940 h 868680"/>
                  <a:gd name="connsiteX1" fmla="*/ 670560 w 1996440"/>
                  <a:gd name="connsiteY1" fmla="*/ 0 h 868680"/>
                  <a:gd name="connsiteX2" fmla="*/ 1996440 w 1996440"/>
                  <a:gd name="connsiteY2" fmla="*/ 0 h 868680"/>
                  <a:gd name="connsiteX3" fmla="*/ 1996440 w 1996440"/>
                  <a:gd name="connsiteY3" fmla="*/ 556260 h 868680"/>
                  <a:gd name="connsiteX4" fmla="*/ 1341120 w 1996440"/>
                  <a:gd name="connsiteY4" fmla="*/ 868680 h 868680"/>
                  <a:gd name="connsiteX5" fmla="*/ 0 w 1996440"/>
                  <a:gd name="connsiteY5" fmla="*/ 868680 h 868680"/>
                  <a:gd name="connsiteX6" fmla="*/ 0 w 1996440"/>
                  <a:gd name="connsiteY6" fmla="*/ 281940 h 86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440" h="868680">
                    <a:moveTo>
                      <a:pt x="0" y="281940"/>
                    </a:moveTo>
                    <a:lnTo>
                      <a:pt x="670560" y="0"/>
                    </a:lnTo>
                    <a:lnTo>
                      <a:pt x="1996440" y="0"/>
                    </a:lnTo>
                    <a:lnTo>
                      <a:pt x="1996440" y="556260"/>
                    </a:lnTo>
                    <a:lnTo>
                      <a:pt x="1341120" y="868680"/>
                    </a:lnTo>
                    <a:lnTo>
                      <a:pt x="0" y="868680"/>
                    </a:lnTo>
                    <a:lnTo>
                      <a:pt x="0" y="28194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B44FD6B-BEF1-02C8-6B80-F995BB7553C7}"/>
                  </a:ext>
                </a:extLst>
              </p:cNvPr>
              <p:cNvSpPr/>
              <p:nvPr/>
            </p:nvSpPr>
            <p:spPr>
              <a:xfrm>
                <a:off x="7998538" y="7297288"/>
                <a:ext cx="1328626" cy="55755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7FA0F5A3-FA1E-61B6-844B-72D0A8968CC1}"/>
                  </a:ext>
                </a:extLst>
              </p:cNvPr>
              <p:cNvCxnSpPr>
                <a:endCxn id="114" idx="2"/>
              </p:cNvCxnSpPr>
              <p:nvPr/>
            </p:nvCxnSpPr>
            <p:spPr>
              <a:xfrm flipV="1">
                <a:off x="9327164" y="6995160"/>
                <a:ext cx="670276" cy="302128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C67D99D-3259-CEB9-0A70-8D51B524823C}"/>
                </a:ext>
              </a:extLst>
            </p:cNvPr>
            <p:cNvGrpSpPr/>
            <p:nvPr/>
          </p:nvGrpSpPr>
          <p:grpSpPr>
            <a:xfrm>
              <a:off x="7304323" y="7399938"/>
              <a:ext cx="1839677" cy="809914"/>
              <a:chOff x="7304323" y="7399938"/>
              <a:chExt cx="1839677" cy="809914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2934EF84-080B-2246-3FE3-61105D648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4323" y="7724009"/>
                <a:ext cx="1076475" cy="485843"/>
              </a:xfrm>
              <a:prstGeom prst="rect">
                <a:avLst/>
              </a:prstGeom>
            </p:spPr>
          </p:pic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088E2A30-B7B7-8E2A-47C7-EC493B265928}"/>
                  </a:ext>
                </a:extLst>
              </p:cNvPr>
              <p:cNvSpPr/>
              <p:nvPr/>
            </p:nvSpPr>
            <p:spPr>
              <a:xfrm>
                <a:off x="7330440" y="7399938"/>
                <a:ext cx="1813560" cy="723900"/>
              </a:xfrm>
              <a:custGeom>
                <a:avLst/>
                <a:gdLst>
                  <a:gd name="connsiteX0" fmla="*/ 0 w 1813560"/>
                  <a:gd name="connsiteY0" fmla="*/ 373380 h 723900"/>
                  <a:gd name="connsiteX1" fmla="*/ 838200 w 1813560"/>
                  <a:gd name="connsiteY1" fmla="*/ 7620 h 723900"/>
                  <a:gd name="connsiteX2" fmla="*/ 1813560 w 1813560"/>
                  <a:gd name="connsiteY2" fmla="*/ 0 h 723900"/>
                  <a:gd name="connsiteX3" fmla="*/ 1813560 w 1813560"/>
                  <a:gd name="connsiteY3" fmla="*/ 365760 h 723900"/>
                  <a:gd name="connsiteX4" fmla="*/ 967740 w 1813560"/>
                  <a:gd name="connsiteY4" fmla="*/ 723900 h 723900"/>
                  <a:gd name="connsiteX5" fmla="*/ 967740 w 1813560"/>
                  <a:gd name="connsiteY5" fmla="*/ 381000 h 723900"/>
                  <a:gd name="connsiteX6" fmla="*/ 0 w 1813560"/>
                  <a:gd name="connsiteY6" fmla="*/ 37338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3560" h="723900">
                    <a:moveTo>
                      <a:pt x="0" y="373380"/>
                    </a:moveTo>
                    <a:lnTo>
                      <a:pt x="838200" y="7620"/>
                    </a:lnTo>
                    <a:lnTo>
                      <a:pt x="1813560" y="0"/>
                    </a:lnTo>
                    <a:lnTo>
                      <a:pt x="1813560" y="365760"/>
                    </a:lnTo>
                    <a:lnTo>
                      <a:pt x="967740" y="723900"/>
                    </a:lnTo>
                    <a:lnTo>
                      <a:pt x="967740" y="381000"/>
                    </a:lnTo>
                    <a:lnTo>
                      <a:pt x="0" y="3733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2498EF-704E-7FC4-2C2B-D7834F564259}"/>
                  </a:ext>
                </a:extLst>
              </p:cNvPr>
              <p:cNvCxnSpPr>
                <a:cxnSpLocks/>
                <a:stCxn id="112" idx="5"/>
                <a:endCxn id="112" idx="2"/>
              </p:cNvCxnSpPr>
              <p:nvPr/>
            </p:nvCxnSpPr>
            <p:spPr>
              <a:xfrm flipV="1">
                <a:off x="8298180" y="7399938"/>
                <a:ext cx="845820" cy="381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C64CDF2-D9D8-624A-E047-C374FA498A79}"/>
              </a:ext>
            </a:extLst>
          </p:cNvPr>
          <p:cNvSpPr txBox="1"/>
          <p:nvPr/>
        </p:nvSpPr>
        <p:spPr>
          <a:xfrm>
            <a:off x="0" y="9638521"/>
            <a:ext cx="262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2 in 1 out</a:t>
            </a:r>
          </a:p>
          <a:p>
            <a:pPr algn="ctr"/>
            <a:r>
              <a:rPr lang="en-AU" b="1" dirty="0"/>
              <a:t>USB Hub (Targus ACH214)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C619838-6482-F879-5FBE-9F65D15B9083}"/>
              </a:ext>
            </a:extLst>
          </p:cNvPr>
          <p:cNvGrpSpPr/>
          <p:nvPr/>
        </p:nvGrpSpPr>
        <p:grpSpPr>
          <a:xfrm>
            <a:off x="15458283" y="5680620"/>
            <a:ext cx="2628549" cy="2042160"/>
            <a:chOff x="15695054" y="8244840"/>
            <a:chExt cx="2628549" cy="204216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1146827-8288-3AB3-0D98-0666C79AE82F}"/>
                </a:ext>
              </a:extLst>
            </p:cNvPr>
            <p:cNvGrpSpPr/>
            <p:nvPr/>
          </p:nvGrpSpPr>
          <p:grpSpPr>
            <a:xfrm>
              <a:off x="15806213" y="8622030"/>
              <a:ext cx="1880210" cy="1222417"/>
              <a:chOff x="6407809" y="7782273"/>
              <a:chExt cx="1880210" cy="1222417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E32EFFB-2B48-465F-C610-334CBF357096}"/>
                  </a:ext>
                </a:extLst>
              </p:cNvPr>
              <p:cNvGrpSpPr/>
              <p:nvPr/>
            </p:nvGrpSpPr>
            <p:grpSpPr>
              <a:xfrm>
                <a:off x="6954519" y="7782273"/>
                <a:ext cx="1333500" cy="906780"/>
                <a:chOff x="9105900" y="7764780"/>
                <a:chExt cx="1333500" cy="906780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D63BF3F7-F30F-CD39-2B8B-C2DB54F99070}"/>
                    </a:ext>
                  </a:extLst>
                </p:cNvPr>
                <p:cNvSpPr/>
                <p:nvPr/>
              </p:nvSpPr>
              <p:spPr>
                <a:xfrm>
                  <a:off x="9105900" y="7764780"/>
                  <a:ext cx="1333500" cy="906780"/>
                </a:xfrm>
                <a:custGeom>
                  <a:avLst/>
                  <a:gdLst>
                    <a:gd name="connsiteX0" fmla="*/ 510540 w 1333500"/>
                    <a:gd name="connsiteY0" fmla="*/ 0 h 906780"/>
                    <a:gd name="connsiteX1" fmla="*/ 0 w 1333500"/>
                    <a:gd name="connsiteY1" fmla="*/ 220980 h 906780"/>
                    <a:gd name="connsiteX2" fmla="*/ 0 w 1333500"/>
                    <a:gd name="connsiteY2" fmla="*/ 906780 h 906780"/>
                    <a:gd name="connsiteX3" fmla="*/ 822960 w 1333500"/>
                    <a:gd name="connsiteY3" fmla="*/ 906780 h 906780"/>
                    <a:gd name="connsiteX4" fmla="*/ 1333500 w 1333500"/>
                    <a:gd name="connsiteY4" fmla="*/ 678180 h 906780"/>
                    <a:gd name="connsiteX5" fmla="*/ 1333500 w 1333500"/>
                    <a:gd name="connsiteY5" fmla="*/ 7620 h 906780"/>
                    <a:gd name="connsiteX6" fmla="*/ 510540 w 1333500"/>
                    <a:gd name="connsiteY6" fmla="*/ 0 h 90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33500" h="906780">
                      <a:moveTo>
                        <a:pt x="510540" y="0"/>
                      </a:moveTo>
                      <a:lnTo>
                        <a:pt x="0" y="220980"/>
                      </a:lnTo>
                      <a:lnTo>
                        <a:pt x="0" y="906780"/>
                      </a:lnTo>
                      <a:lnTo>
                        <a:pt x="822960" y="906780"/>
                      </a:lnTo>
                      <a:lnTo>
                        <a:pt x="1333500" y="678180"/>
                      </a:lnTo>
                      <a:lnTo>
                        <a:pt x="1333500" y="7620"/>
                      </a:lnTo>
                      <a:lnTo>
                        <a:pt x="51054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C1C3F046-FC39-D293-CCFC-C55688CA88E2}"/>
                    </a:ext>
                  </a:extLst>
                </p:cNvPr>
                <p:cNvCxnSpPr>
                  <a:endCxn id="72" idx="5"/>
                </p:cNvCxnSpPr>
                <p:nvPr/>
              </p:nvCxnSpPr>
              <p:spPr>
                <a:xfrm flipV="1">
                  <a:off x="9918482" y="7772400"/>
                  <a:ext cx="520918" cy="218678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98B10EC-4F14-8127-912E-A25EC8C0849B}"/>
                    </a:ext>
                  </a:extLst>
                </p:cNvPr>
                <p:cNvSpPr/>
                <p:nvPr/>
              </p:nvSpPr>
              <p:spPr>
                <a:xfrm>
                  <a:off x="9105900" y="7994689"/>
                  <a:ext cx="812582" cy="67326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88DC0CA-BEFA-FA44-8843-FAFEB1528624}"/>
                  </a:ext>
                </a:extLst>
              </p:cNvPr>
              <p:cNvGrpSpPr/>
              <p:nvPr/>
            </p:nvGrpSpPr>
            <p:grpSpPr>
              <a:xfrm>
                <a:off x="6407809" y="8081630"/>
                <a:ext cx="1249564" cy="923060"/>
                <a:chOff x="8559190" y="8064137"/>
                <a:chExt cx="1249564" cy="923060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4141BBBC-41E5-B620-C967-753A49E347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59190" y="8206038"/>
                  <a:ext cx="828791" cy="781159"/>
                </a:xfrm>
                <a:prstGeom prst="rect">
                  <a:avLst/>
                </a:prstGeom>
              </p:spPr>
            </p:pic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C91E63B-8231-13DB-7AE4-3F4A5D3C73CE}"/>
                    </a:ext>
                  </a:extLst>
                </p:cNvPr>
                <p:cNvSpPr/>
                <p:nvPr/>
              </p:nvSpPr>
              <p:spPr>
                <a:xfrm>
                  <a:off x="8731794" y="8064137"/>
                  <a:ext cx="1076960" cy="830217"/>
                </a:xfrm>
                <a:custGeom>
                  <a:avLst/>
                  <a:gdLst>
                    <a:gd name="connsiteX0" fmla="*/ 568960 w 1076960"/>
                    <a:gd name="connsiteY0" fmla="*/ 830217 h 830217"/>
                    <a:gd name="connsiteX1" fmla="*/ 1076960 w 1076960"/>
                    <a:gd name="connsiteY1" fmla="*/ 508000 h 830217"/>
                    <a:gd name="connsiteX2" fmla="*/ 1076960 w 1076960"/>
                    <a:gd name="connsiteY2" fmla="*/ 142240 h 830217"/>
                    <a:gd name="connsiteX3" fmla="*/ 943429 w 1076960"/>
                    <a:gd name="connsiteY3" fmla="*/ 0 h 830217"/>
                    <a:gd name="connsiteX4" fmla="*/ 528320 w 1076960"/>
                    <a:gd name="connsiteY4" fmla="*/ 0 h 830217"/>
                    <a:gd name="connsiteX5" fmla="*/ 0 w 1076960"/>
                    <a:gd name="connsiteY5" fmla="*/ 264160 h 830217"/>
                    <a:gd name="connsiteX6" fmla="*/ 461555 w 1076960"/>
                    <a:gd name="connsiteY6" fmla="*/ 264160 h 830217"/>
                    <a:gd name="connsiteX7" fmla="*/ 589280 w 1076960"/>
                    <a:gd name="connsiteY7" fmla="*/ 432526 h 830217"/>
                    <a:gd name="connsiteX8" fmla="*/ 568960 w 1076960"/>
                    <a:gd name="connsiteY8" fmla="*/ 830217 h 830217"/>
                    <a:gd name="connsiteX0" fmla="*/ 568960 w 1076960"/>
                    <a:gd name="connsiteY0" fmla="*/ 830217 h 830217"/>
                    <a:gd name="connsiteX1" fmla="*/ 1076960 w 1076960"/>
                    <a:gd name="connsiteY1" fmla="*/ 508000 h 830217"/>
                    <a:gd name="connsiteX2" fmla="*/ 1076960 w 1076960"/>
                    <a:gd name="connsiteY2" fmla="*/ 142240 h 830217"/>
                    <a:gd name="connsiteX3" fmla="*/ 943429 w 1076960"/>
                    <a:gd name="connsiteY3" fmla="*/ 0 h 830217"/>
                    <a:gd name="connsiteX4" fmla="*/ 528320 w 1076960"/>
                    <a:gd name="connsiteY4" fmla="*/ 0 h 830217"/>
                    <a:gd name="connsiteX5" fmla="*/ 0 w 1076960"/>
                    <a:gd name="connsiteY5" fmla="*/ 264160 h 830217"/>
                    <a:gd name="connsiteX6" fmla="*/ 461555 w 1076960"/>
                    <a:gd name="connsiteY6" fmla="*/ 264160 h 830217"/>
                    <a:gd name="connsiteX7" fmla="*/ 568960 w 1076960"/>
                    <a:gd name="connsiteY7" fmla="*/ 432526 h 830217"/>
                    <a:gd name="connsiteX8" fmla="*/ 568960 w 1076960"/>
                    <a:gd name="connsiteY8" fmla="*/ 830217 h 83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6960" h="830217">
                      <a:moveTo>
                        <a:pt x="568960" y="830217"/>
                      </a:moveTo>
                      <a:lnTo>
                        <a:pt x="1076960" y="508000"/>
                      </a:lnTo>
                      <a:lnTo>
                        <a:pt x="1076960" y="142240"/>
                      </a:lnTo>
                      <a:lnTo>
                        <a:pt x="943429" y="0"/>
                      </a:lnTo>
                      <a:lnTo>
                        <a:pt x="528320" y="0"/>
                      </a:lnTo>
                      <a:lnTo>
                        <a:pt x="0" y="264160"/>
                      </a:lnTo>
                      <a:lnTo>
                        <a:pt x="461555" y="264160"/>
                      </a:lnTo>
                      <a:lnTo>
                        <a:pt x="568960" y="432526"/>
                      </a:lnTo>
                      <a:lnTo>
                        <a:pt x="568960" y="830217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AEE4644-7A4B-1228-7364-0C7C5B577BB2}"/>
                    </a:ext>
                  </a:extLst>
                </p:cNvPr>
                <p:cNvCxnSpPr>
                  <a:stCxn id="64" idx="6"/>
                  <a:endCxn id="64" idx="3"/>
                </p:cNvCxnSpPr>
                <p:nvPr/>
              </p:nvCxnSpPr>
              <p:spPr>
                <a:xfrm flipV="1">
                  <a:off x="9193349" y="8064137"/>
                  <a:ext cx="481874" cy="2641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FCFC8C1-7DB7-76DF-2DD9-4BB3D02D7DA3}"/>
                    </a:ext>
                  </a:extLst>
                </p:cNvPr>
                <p:cNvCxnSpPr>
                  <a:stCxn id="64" idx="7"/>
                  <a:endCxn id="64" idx="2"/>
                </p:cNvCxnSpPr>
                <p:nvPr/>
              </p:nvCxnSpPr>
              <p:spPr>
                <a:xfrm flipV="1">
                  <a:off x="9300754" y="8206377"/>
                  <a:ext cx="508000" cy="29028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1892040-294C-A9CD-1825-957D3281D725}"/>
                </a:ext>
              </a:extLst>
            </p:cNvPr>
            <p:cNvSpPr txBox="1"/>
            <p:nvPr/>
          </p:nvSpPr>
          <p:spPr>
            <a:xfrm>
              <a:off x="16605503" y="8244840"/>
              <a:ext cx="1333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USB-B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3C7F988-1155-CB9F-317A-3CABAF9E406A}"/>
                </a:ext>
              </a:extLst>
            </p:cNvPr>
            <p:cNvSpPr txBox="1"/>
            <p:nvPr/>
          </p:nvSpPr>
          <p:spPr>
            <a:xfrm>
              <a:off x="15695054" y="9917668"/>
              <a:ext cx="2628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Into Arduino PC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09E496DD-C2F5-78BE-63F1-56F6D084C0CB}"/>
              </a:ext>
            </a:extLst>
          </p:cNvPr>
          <p:cNvSpPr txBox="1"/>
          <p:nvPr/>
        </p:nvSpPr>
        <p:spPr>
          <a:xfrm>
            <a:off x="14698834" y="369739"/>
            <a:ext cx="326047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sz="2800" b="1" dirty="0"/>
              <a:t>12v Connector block to in-cab Fuse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20ED8A-DAED-A664-F530-D29F33B2044C}"/>
              </a:ext>
            </a:extLst>
          </p:cNvPr>
          <p:cNvSpPr txBox="1"/>
          <p:nvPr/>
        </p:nvSpPr>
        <p:spPr>
          <a:xfrm>
            <a:off x="15268300" y="4205086"/>
            <a:ext cx="2818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b="1" dirty="0"/>
              <a:t>Bare wire into Arduino Power/In and Power/Out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b="1" dirty="0"/>
              <a:t>USB-B Plug in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C956919-9118-AB2C-2FF1-E18E614DE4B2}"/>
              </a:ext>
            </a:extLst>
          </p:cNvPr>
          <p:cNvGrpSpPr/>
          <p:nvPr/>
        </p:nvGrpSpPr>
        <p:grpSpPr>
          <a:xfrm>
            <a:off x="14376709" y="2146667"/>
            <a:ext cx="871152" cy="584775"/>
            <a:chOff x="14342284" y="1663228"/>
            <a:chExt cx="871152" cy="58477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741DBB9-9698-2A30-5D92-B6636A6E05D8}"/>
                </a:ext>
              </a:extLst>
            </p:cNvPr>
            <p:cNvSpPr txBox="1"/>
            <p:nvPr/>
          </p:nvSpPr>
          <p:spPr>
            <a:xfrm>
              <a:off x="14891311" y="1663228"/>
              <a:ext cx="322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200" b="1" dirty="0"/>
                <a:t>-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768F1C8-62AD-EC02-4289-900AF85A8278}"/>
                </a:ext>
              </a:extLst>
            </p:cNvPr>
            <p:cNvSpPr txBox="1"/>
            <p:nvPr/>
          </p:nvSpPr>
          <p:spPr>
            <a:xfrm>
              <a:off x="14342284" y="1663228"/>
              <a:ext cx="322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200" b="1" dirty="0"/>
                <a:t>+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DBF629B9-DF59-174E-708E-A46F6F5AAA8C}"/>
              </a:ext>
            </a:extLst>
          </p:cNvPr>
          <p:cNvSpPr txBox="1"/>
          <p:nvPr/>
        </p:nvSpPr>
        <p:spPr>
          <a:xfrm>
            <a:off x="1634583" y="4983803"/>
            <a:ext cx="102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500mm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4BB3E13-8982-477B-55A0-9BE6A7F6AE14}"/>
              </a:ext>
            </a:extLst>
          </p:cNvPr>
          <p:cNvSpPr txBox="1"/>
          <p:nvPr/>
        </p:nvSpPr>
        <p:spPr>
          <a:xfrm>
            <a:off x="7254510" y="8641839"/>
            <a:ext cx="102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500mm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35E43F-4BAE-0B0F-D4BE-D426E546F40A}"/>
              </a:ext>
            </a:extLst>
          </p:cNvPr>
          <p:cNvSpPr txBox="1"/>
          <p:nvPr/>
        </p:nvSpPr>
        <p:spPr>
          <a:xfrm>
            <a:off x="12614207" y="8825713"/>
            <a:ext cx="102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500mm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F555A70-EC87-3459-A1AF-840712DF5252}"/>
              </a:ext>
            </a:extLst>
          </p:cNvPr>
          <p:cNvSpPr txBox="1"/>
          <p:nvPr/>
        </p:nvSpPr>
        <p:spPr>
          <a:xfrm>
            <a:off x="14494319" y="8530402"/>
            <a:ext cx="102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500mm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FE9B3BC-CEE1-F1FC-BD1A-B97A94818AF3}"/>
              </a:ext>
            </a:extLst>
          </p:cNvPr>
          <p:cNvSpPr txBox="1"/>
          <p:nvPr/>
        </p:nvSpPr>
        <p:spPr>
          <a:xfrm>
            <a:off x="9710672" y="625897"/>
            <a:ext cx="102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500mm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DABB97A-6156-8A8B-9296-94EA32A14F54}"/>
              </a:ext>
            </a:extLst>
          </p:cNvPr>
          <p:cNvSpPr txBox="1"/>
          <p:nvPr/>
        </p:nvSpPr>
        <p:spPr>
          <a:xfrm>
            <a:off x="827620" y="406082"/>
            <a:ext cx="577437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~10m USB-A Male (in cab) to USB-A Female (Antenna)</a:t>
            </a:r>
          </a:p>
          <a:p>
            <a:r>
              <a:rPr lang="en-AU" b="1" dirty="0"/>
              <a:t>~10m 12v cable (at Fuse block to the Antenna)</a:t>
            </a:r>
          </a:p>
        </p:txBody>
      </p:sp>
    </p:spTree>
    <p:extLst>
      <p:ext uri="{BB962C8B-B14F-4D97-AF65-F5344CB8AC3E}">
        <p14:creationId xmlns:p14="http://schemas.microsoft.com/office/powerpoint/2010/main" val="295433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0A43651A-3DF4-5B44-0E93-63B1E16D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77" y="2428337"/>
            <a:ext cx="4807464" cy="3605598"/>
          </a:xfrm>
          <a:prstGeom prst="roundRect">
            <a:avLst>
              <a:gd name="adj" fmla="val 56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B4A7F-E32B-37EA-3BEC-6C902AE1DAC7}"/>
              </a:ext>
            </a:extLst>
          </p:cNvPr>
          <p:cNvSpPr txBox="1"/>
          <p:nvPr/>
        </p:nvSpPr>
        <p:spPr>
          <a:xfrm>
            <a:off x="1229395" y="6519980"/>
            <a:ext cx="8254341" cy="2576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kern="1200" dirty="0">
                <a:solidFill>
                  <a:srgbClr val="000000"/>
                </a:solidFill>
                <a:effectLst/>
                <a:latin typeface="Typo Round" panose="02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Real-Time Density Sensor</a:t>
            </a:r>
            <a:endParaRPr lang="en-US" sz="2800" b="1" dirty="0">
              <a:solidFill>
                <a:srgbClr val="000000"/>
              </a:solidFill>
              <a:latin typeface="Typo Round" panose="02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1" dirty="0">
              <a:solidFill>
                <a:srgbClr val="000000"/>
              </a:solidFill>
              <a:latin typeface="Typo Round" panose="02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200" dirty="0">
                <a:solidFill>
                  <a:srgbClr val="000000"/>
                </a:solidFill>
                <a:effectLst/>
                <a:latin typeface="Typo Round" panose="02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Using radio technology</a:t>
            </a:r>
            <a:r>
              <a:rPr lang="en-US" sz="2800" dirty="0">
                <a:solidFill>
                  <a:srgbClr val="000000"/>
                </a:solidFill>
                <a:latin typeface="Typo Round" panose="02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to predict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Typo Round" panose="02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tailings density</a:t>
            </a:r>
            <a:r>
              <a:rPr lang="en-US" sz="2800" dirty="0">
                <a:solidFill>
                  <a:srgbClr val="000000"/>
                </a:solidFill>
                <a:latin typeface="Typo Round" panose="02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, t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Typo Round" panose="02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his system provides real-time data, improving process control and </a:t>
            </a:r>
            <a:r>
              <a:rPr lang="en-US" sz="2800" kern="1200" dirty="0" err="1">
                <a:solidFill>
                  <a:srgbClr val="000000"/>
                </a:solidFill>
                <a:effectLst/>
                <a:latin typeface="Typo Round" panose="02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optimising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Typo Round" panose="02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material handling.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68E001-670E-BC25-BD57-58B501CC69BD}"/>
              </a:ext>
            </a:extLst>
          </p:cNvPr>
          <p:cNvGrpSpPr/>
          <p:nvPr/>
        </p:nvGrpSpPr>
        <p:grpSpPr>
          <a:xfrm>
            <a:off x="7409420" y="2892357"/>
            <a:ext cx="9785282" cy="2681048"/>
            <a:chOff x="1269405" y="3281608"/>
            <a:chExt cx="15538959" cy="43791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5E1470-DB27-217A-AFBE-D6EA4DA862A4}"/>
                </a:ext>
              </a:extLst>
            </p:cNvPr>
            <p:cNvGrpSpPr/>
            <p:nvPr/>
          </p:nvGrpSpPr>
          <p:grpSpPr>
            <a:xfrm>
              <a:off x="12718872" y="3733778"/>
              <a:ext cx="4089492" cy="3926994"/>
              <a:chOff x="11531429" y="3691067"/>
              <a:chExt cx="4089492" cy="392699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CE0DD45-ABC9-283F-BB41-879446833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670" t="70460" r="50189"/>
              <a:stretch/>
            </p:blipFill>
            <p:spPr>
              <a:xfrm>
                <a:off x="11968487" y="6476515"/>
                <a:ext cx="1543050" cy="114154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7749087-40D5-6535-42AD-B6BAF20C1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1429" y="3691067"/>
                <a:ext cx="4089492" cy="3297978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689F9E-B559-FBD8-E306-DEE8C14A7A75}"/>
                </a:ext>
              </a:extLst>
            </p:cNvPr>
            <p:cNvSpPr txBox="1"/>
            <p:nvPr/>
          </p:nvSpPr>
          <p:spPr>
            <a:xfrm>
              <a:off x="1580826" y="3281608"/>
              <a:ext cx="3750590" cy="50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JULY 2020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3C7B7A-69BF-59E5-1671-4856BA08E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559" t="29051" r="51999" b="13958"/>
            <a:stretch/>
          </p:blipFill>
          <p:spPr>
            <a:xfrm>
              <a:off x="6540285" y="4071122"/>
              <a:ext cx="5765456" cy="28542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82649D-3332-AD63-0304-5E8251E2B14B}"/>
                </a:ext>
              </a:extLst>
            </p:cNvPr>
            <p:cNvSpPr txBox="1"/>
            <p:nvPr/>
          </p:nvSpPr>
          <p:spPr>
            <a:xfrm>
              <a:off x="6989735" y="3281608"/>
              <a:ext cx="3750590" cy="50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JULY 2022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F25FEC-2C00-1B9C-436F-73C920F02F3F}"/>
                </a:ext>
              </a:extLst>
            </p:cNvPr>
            <p:cNvSpPr txBox="1"/>
            <p:nvPr/>
          </p:nvSpPr>
          <p:spPr>
            <a:xfrm>
              <a:off x="12475192" y="3281608"/>
              <a:ext cx="3750590" cy="50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JULY 2023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501B328-C67A-6F8F-E29E-7B68E3498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9" r="3899"/>
            <a:stretch/>
          </p:blipFill>
          <p:spPr>
            <a:xfrm>
              <a:off x="1269405" y="4572751"/>
              <a:ext cx="4889716" cy="2041445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2DF7832-2E3D-A9E0-21D7-F9142D103F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288000" cy="165137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pPr lvl="1"/>
            <a:r>
              <a:rPr lang="en-US" sz="4000" b="1" dirty="0">
                <a:latin typeface="Typo Round" panose="02000500000000000000" pitchFamily="2" charset="0"/>
              </a:rPr>
              <a:t>REALTIME DENSITY SENSOR</a:t>
            </a:r>
            <a:endParaRPr lang="en-AU" sz="4000" b="1" dirty="0">
              <a:latin typeface="Typo Roun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03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3A629-3ECB-79CF-C47C-7FFE93B4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5D9A-69B9-2802-EAEE-5511F399E88C}"/>
              </a:ext>
            </a:extLst>
          </p:cNvPr>
          <p:cNvSpPr txBox="1">
            <a:spLocks/>
          </p:cNvSpPr>
          <p:nvPr/>
        </p:nvSpPr>
        <p:spPr>
          <a:xfrm>
            <a:off x="1080001" y="1"/>
            <a:ext cx="15066035" cy="131659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r>
              <a:rPr lang="en-US" sz="7200">
                <a:solidFill>
                  <a:schemeClr val="bg1"/>
                </a:solidFill>
                <a:latin typeface="Typo Round" panose="02000500000000000000" pitchFamily="2" charset="0"/>
              </a:rPr>
              <a:t>DATA SOURCES</a:t>
            </a:r>
            <a:endParaRPr lang="en-US" sz="7200" dirty="0">
              <a:solidFill>
                <a:schemeClr val="bg1"/>
              </a:solidFill>
              <a:latin typeface="Typo Round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820C61-C1FB-614D-191A-718E2B1D00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288000" cy="165137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pPr lvl="1"/>
            <a:r>
              <a:rPr lang="en-US" sz="4000" b="1" dirty="0">
                <a:latin typeface="Typo Round" panose="02000500000000000000" pitchFamily="2" charset="0"/>
              </a:rPr>
              <a:t>WHAT WE HAVE ACHIEVED</a:t>
            </a:r>
            <a:endParaRPr lang="en-AU" sz="4000" b="1" dirty="0">
              <a:latin typeface="Typo Round" panose="02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55578-9DB0-36F5-71C0-6445D2A06117}"/>
              </a:ext>
            </a:extLst>
          </p:cNvPr>
          <p:cNvSpPr txBox="1"/>
          <p:nvPr/>
        </p:nvSpPr>
        <p:spPr>
          <a:xfrm>
            <a:off x="9514285" y="4036225"/>
            <a:ext cx="82723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/>
            <a:r>
              <a:rPr lang="en-AU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Realtime Density Sensor was deployed in Mount Weld, Laverton (Rare Earths).</a:t>
            </a:r>
          </a:p>
          <a:p>
            <a:pPr indent="228600"/>
            <a:endParaRPr lang="en-AU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28600"/>
            <a:r>
              <a:rPr lang="en-AU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results are a combination of two parts: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Collected values from Density Sensor every 10 seconds</a:t>
            </a:r>
            <a:endParaRPr lang="en-AU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Collected values from Shear Vanes samples every 10 minutes</a:t>
            </a:r>
            <a:endParaRPr lang="en-AU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760AFF-CCF0-CBEC-242D-25790E8752FF}"/>
              </a:ext>
            </a:extLst>
          </p:cNvPr>
          <p:cNvGrpSpPr/>
          <p:nvPr/>
        </p:nvGrpSpPr>
        <p:grpSpPr>
          <a:xfrm>
            <a:off x="348930" y="1461204"/>
            <a:ext cx="8795070" cy="8723417"/>
            <a:chOff x="-1404966" y="1461204"/>
            <a:chExt cx="8795070" cy="87234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E5EAFF-7C29-11D4-E034-8BD977BD2C22}"/>
                </a:ext>
              </a:extLst>
            </p:cNvPr>
            <p:cNvGrpSpPr/>
            <p:nvPr/>
          </p:nvGrpSpPr>
          <p:grpSpPr>
            <a:xfrm>
              <a:off x="6215510" y="1841912"/>
              <a:ext cx="1152525" cy="266700"/>
              <a:chOff x="0" y="19050"/>
              <a:chExt cx="1152525" cy="26670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5E840F9-C519-AFC8-0AD3-CEB4F05221C0}"/>
                  </a:ext>
                </a:extLst>
              </p:cNvPr>
              <p:cNvSpPr/>
              <p:nvPr/>
            </p:nvSpPr>
            <p:spPr>
              <a:xfrm>
                <a:off x="0" y="28575"/>
                <a:ext cx="238125" cy="2190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 dirty="0"/>
              </a:p>
            </p:txBody>
          </p:sp>
          <p:sp>
            <p:nvSpPr>
              <p:cNvPr id="28" name="Text Box 15">
                <a:extLst>
                  <a:ext uri="{FF2B5EF4-FFF2-40B4-BE49-F238E27FC236}">
                    <a16:creationId xmlns:a16="http://schemas.microsoft.com/office/drawing/2014/main" id="{085DAE02-9783-A73F-7DE1-52ECF42FE086}"/>
                  </a:ext>
                </a:extLst>
              </p:cNvPr>
              <p:cNvSpPr txBox="1"/>
              <p:nvPr/>
            </p:nvSpPr>
            <p:spPr>
              <a:xfrm>
                <a:off x="247650" y="19050"/>
                <a:ext cx="904875" cy="2667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Very Soft</a:t>
                </a:r>
                <a:endParaRPr lang="en-AU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03EE7A-47D1-9DFD-518A-A3A554D166D3}"/>
                </a:ext>
              </a:extLst>
            </p:cNvPr>
            <p:cNvGrpSpPr/>
            <p:nvPr/>
          </p:nvGrpSpPr>
          <p:grpSpPr>
            <a:xfrm>
              <a:off x="6237579" y="3501391"/>
              <a:ext cx="1152525" cy="266700"/>
              <a:chOff x="0" y="19050"/>
              <a:chExt cx="1152525" cy="2667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0B821F5-D380-760B-15F6-EC94D1C35E7E}"/>
                  </a:ext>
                </a:extLst>
              </p:cNvPr>
              <p:cNvSpPr/>
              <p:nvPr/>
            </p:nvSpPr>
            <p:spPr>
              <a:xfrm>
                <a:off x="0" y="28575"/>
                <a:ext cx="238125" cy="2190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26" name="Text Box 15">
                <a:extLst>
                  <a:ext uri="{FF2B5EF4-FFF2-40B4-BE49-F238E27FC236}">
                    <a16:creationId xmlns:a16="http://schemas.microsoft.com/office/drawing/2014/main" id="{34D0CB97-8B6F-9BA8-C743-7F77B47A0731}"/>
                  </a:ext>
                </a:extLst>
              </p:cNvPr>
              <p:cNvSpPr txBox="1"/>
              <p:nvPr/>
            </p:nvSpPr>
            <p:spPr>
              <a:xfrm>
                <a:off x="247650" y="19050"/>
                <a:ext cx="904875" cy="2667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Soft</a:t>
                </a:r>
                <a:endParaRPr lang="en-AU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002155D-801D-C665-F6D3-91D69AFA8FCD}"/>
                </a:ext>
              </a:extLst>
            </p:cNvPr>
            <p:cNvGrpSpPr/>
            <p:nvPr/>
          </p:nvGrpSpPr>
          <p:grpSpPr>
            <a:xfrm>
              <a:off x="6237579" y="6963224"/>
              <a:ext cx="1152525" cy="266700"/>
              <a:chOff x="0" y="19050"/>
              <a:chExt cx="1152525" cy="2667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5E346CC-53E9-012B-4076-61149072A6D4}"/>
                  </a:ext>
                </a:extLst>
              </p:cNvPr>
              <p:cNvSpPr/>
              <p:nvPr/>
            </p:nvSpPr>
            <p:spPr>
              <a:xfrm>
                <a:off x="0" y="28575"/>
                <a:ext cx="238125" cy="2190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24" name="Text Box 15">
                <a:extLst>
                  <a:ext uri="{FF2B5EF4-FFF2-40B4-BE49-F238E27FC236}">
                    <a16:creationId xmlns:a16="http://schemas.microsoft.com/office/drawing/2014/main" id="{F6E43A62-C20E-93B4-4C99-28962ACBBED6}"/>
                  </a:ext>
                </a:extLst>
              </p:cNvPr>
              <p:cNvSpPr txBox="1"/>
              <p:nvPr/>
            </p:nvSpPr>
            <p:spPr>
              <a:xfrm>
                <a:off x="247650" y="19050"/>
                <a:ext cx="904875" cy="2667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10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Firm</a:t>
                </a:r>
                <a:endParaRPr lang="en-AU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9DC5674-F691-A698-0B80-D45A0CA83207}"/>
                </a:ext>
              </a:extLst>
            </p:cNvPr>
            <p:cNvGrpSpPr/>
            <p:nvPr/>
          </p:nvGrpSpPr>
          <p:grpSpPr>
            <a:xfrm>
              <a:off x="6237579" y="5208495"/>
              <a:ext cx="1152525" cy="266700"/>
              <a:chOff x="0" y="19050"/>
              <a:chExt cx="1152525" cy="2667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C0CE563-4003-1870-C4A3-B69637FB3B49}"/>
                  </a:ext>
                </a:extLst>
              </p:cNvPr>
              <p:cNvSpPr/>
              <p:nvPr/>
            </p:nvSpPr>
            <p:spPr>
              <a:xfrm>
                <a:off x="0" y="28575"/>
                <a:ext cx="238125" cy="2190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22" name="Text Box 15">
                <a:extLst>
                  <a:ext uri="{FF2B5EF4-FFF2-40B4-BE49-F238E27FC236}">
                    <a16:creationId xmlns:a16="http://schemas.microsoft.com/office/drawing/2014/main" id="{7F3C86EF-96A8-A981-2AE9-335228B92D33}"/>
                  </a:ext>
                </a:extLst>
              </p:cNvPr>
              <p:cNvSpPr txBox="1"/>
              <p:nvPr/>
            </p:nvSpPr>
            <p:spPr>
              <a:xfrm>
                <a:off x="247650" y="19050"/>
                <a:ext cx="904875" cy="26670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1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Medium</a:t>
                </a:r>
                <a:endParaRPr lang="en-AU" sz="12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891A3D8-9B76-A184-8519-A7E0AFAA61CD}"/>
                </a:ext>
              </a:extLst>
            </p:cNvPr>
            <p:cNvSpPr/>
            <p:nvPr/>
          </p:nvSpPr>
          <p:spPr>
            <a:xfrm>
              <a:off x="4449817" y="1687953"/>
              <a:ext cx="1499679" cy="8460093"/>
            </a:xfrm>
            <a:prstGeom prst="rect">
              <a:avLst/>
            </a:prstGeom>
            <a:gradFill flip="none" rotWithShape="1">
              <a:gsLst>
                <a:gs pos="23000">
                  <a:schemeClr val="accent3"/>
                </a:gs>
                <a:gs pos="0">
                  <a:schemeClr val="accent1"/>
                </a:gs>
                <a:gs pos="45000">
                  <a:schemeClr val="accent6"/>
                </a:gs>
                <a:gs pos="72000">
                  <a:schemeClr val="bg1"/>
                </a:gs>
                <a:gs pos="70000">
                  <a:schemeClr val="accent2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5A20C33-5363-20F1-59C5-71C30552D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04966" y="1461204"/>
              <a:ext cx="3517704" cy="639224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1C9F71-11A8-9A20-4109-BF2C35ACC2C1}"/>
                </a:ext>
              </a:extLst>
            </p:cNvPr>
            <p:cNvSpPr txBox="1"/>
            <p:nvPr/>
          </p:nvSpPr>
          <p:spPr>
            <a:xfrm>
              <a:off x="-968561" y="8552329"/>
              <a:ext cx="2918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/>
                <a:t>1000mm ↓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865B687-C822-BF76-4D01-9E42F9C04D85}"/>
                </a:ext>
              </a:extLst>
            </p:cNvPr>
            <p:cNvSpPr/>
            <p:nvPr/>
          </p:nvSpPr>
          <p:spPr>
            <a:xfrm>
              <a:off x="4449600" y="1705882"/>
              <a:ext cx="1499679" cy="8460093"/>
            </a:xfrm>
            <a:prstGeom prst="rect">
              <a:avLst/>
            </a:prstGeom>
            <a:gradFill flip="none" rotWithShape="1">
              <a:gsLst>
                <a:gs pos="23000">
                  <a:schemeClr val="accent3"/>
                </a:gs>
                <a:gs pos="0">
                  <a:schemeClr val="accent1"/>
                </a:gs>
                <a:gs pos="45000">
                  <a:schemeClr val="accent6"/>
                </a:gs>
                <a:gs pos="71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5877FB-B60F-9BE1-75C5-9BBE1EB43ACF}"/>
                </a:ext>
              </a:extLst>
            </p:cNvPr>
            <p:cNvGrpSpPr/>
            <p:nvPr/>
          </p:nvGrpSpPr>
          <p:grpSpPr>
            <a:xfrm>
              <a:off x="4204062" y="1461204"/>
              <a:ext cx="2056718" cy="8723417"/>
              <a:chOff x="4204062" y="1461204"/>
              <a:chExt cx="2056718" cy="8723417"/>
            </a:xfrm>
          </p:grpSpPr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024E542C-3D9C-70CD-EC33-7D990D408F73}"/>
                  </a:ext>
                </a:extLst>
              </p:cNvPr>
              <p:cNvSpPr/>
              <p:nvPr/>
            </p:nvSpPr>
            <p:spPr>
              <a:xfrm>
                <a:off x="4204062" y="1705882"/>
                <a:ext cx="2056718" cy="8478739"/>
              </a:xfrm>
              <a:custGeom>
                <a:avLst/>
                <a:gdLst>
                  <a:gd name="connsiteX0" fmla="*/ 0 w 2033517"/>
                  <a:gd name="connsiteY0" fmla="*/ 8478739 h 8478739"/>
                  <a:gd name="connsiteX1" fmla="*/ 1016759 w 2033517"/>
                  <a:gd name="connsiteY1" fmla="*/ 0 h 8478739"/>
                  <a:gd name="connsiteX2" fmla="*/ 2033517 w 2033517"/>
                  <a:gd name="connsiteY2" fmla="*/ 8478739 h 8478739"/>
                  <a:gd name="connsiteX3" fmla="*/ 0 w 2033517"/>
                  <a:gd name="connsiteY3" fmla="*/ 8478739 h 8478739"/>
                  <a:gd name="connsiteX0" fmla="*/ 0 w 2033517"/>
                  <a:gd name="connsiteY0" fmla="*/ 8478739 h 8478739"/>
                  <a:gd name="connsiteX1" fmla="*/ 1016759 w 2033517"/>
                  <a:gd name="connsiteY1" fmla="*/ 0 h 8478739"/>
                  <a:gd name="connsiteX2" fmla="*/ 1364225 w 2033517"/>
                  <a:gd name="connsiteY2" fmla="*/ 4435611 h 8478739"/>
                  <a:gd name="connsiteX3" fmla="*/ 2033517 w 2033517"/>
                  <a:gd name="connsiteY3" fmla="*/ 8478739 h 8478739"/>
                  <a:gd name="connsiteX4" fmla="*/ 0 w 2033517"/>
                  <a:gd name="connsiteY4" fmla="*/ 8478739 h 8478739"/>
                  <a:gd name="connsiteX0" fmla="*/ 0 w 2033517"/>
                  <a:gd name="connsiteY0" fmla="*/ 8478739 h 8478739"/>
                  <a:gd name="connsiteX1" fmla="*/ 599950 w 2033517"/>
                  <a:gd name="connsiteY1" fmla="*/ 4462906 h 8478739"/>
                  <a:gd name="connsiteX2" fmla="*/ 1016759 w 2033517"/>
                  <a:gd name="connsiteY2" fmla="*/ 0 h 8478739"/>
                  <a:gd name="connsiteX3" fmla="*/ 1364225 w 2033517"/>
                  <a:gd name="connsiteY3" fmla="*/ 4435611 h 8478739"/>
                  <a:gd name="connsiteX4" fmla="*/ 2033517 w 2033517"/>
                  <a:gd name="connsiteY4" fmla="*/ 8478739 h 8478739"/>
                  <a:gd name="connsiteX5" fmla="*/ 0 w 2033517"/>
                  <a:gd name="connsiteY5" fmla="*/ 8478739 h 8478739"/>
                  <a:gd name="connsiteX0" fmla="*/ 0 w 2033517"/>
                  <a:gd name="connsiteY0" fmla="*/ 8478739 h 8478739"/>
                  <a:gd name="connsiteX1" fmla="*/ 640893 w 2033517"/>
                  <a:gd name="connsiteY1" fmla="*/ 4462906 h 8478739"/>
                  <a:gd name="connsiteX2" fmla="*/ 1016759 w 2033517"/>
                  <a:gd name="connsiteY2" fmla="*/ 0 h 8478739"/>
                  <a:gd name="connsiteX3" fmla="*/ 1364225 w 2033517"/>
                  <a:gd name="connsiteY3" fmla="*/ 4435611 h 8478739"/>
                  <a:gd name="connsiteX4" fmla="*/ 2033517 w 2033517"/>
                  <a:gd name="connsiteY4" fmla="*/ 8478739 h 8478739"/>
                  <a:gd name="connsiteX5" fmla="*/ 0 w 2033517"/>
                  <a:gd name="connsiteY5" fmla="*/ 8478739 h 8478739"/>
                  <a:gd name="connsiteX0" fmla="*/ 2033517 w 2124957"/>
                  <a:gd name="connsiteY0" fmla="*/ 8478739 h 8570179"/>
                  <a:gd name="connsiteX1" fmla="*/ 0 w 2124957"/>
                  <a:gd name="connsiteY1" fmla="*/ 8478739 h 8570179"/>
                  <a:gd name="connsiteX2" fmla="*/ 640893 w 2124957"/>
                  <a:gd name="connsiteY2" fmla="*/ 4462906 h 8570179"/>
                  <a:gd name="connsiteX3" fmla="*/ 1016759 w 2124957"/>
                  <a:gd name="connsiteY3" fmla="*/ 0 h 8570179"/>
                  <a:gd name="connsiteX4" fmla="*/ 1364225 w 2124957"/>
                  <a:gd name="connsiteY4" fmla="*/ 4435611 h 8570179"/>
                  <a:gd name="connsiteX5" fmla="*/ 2124957 w 2124957"/>
                  <a:gd name="connsiteY5" fmla="*/ 8570179 h 8570179"/>
                  <a:gd name="connsiteX0" fmla="*/ 2033517 w 2056718"/>
                  <a:gd name="connsiteY0" fmla="*/ 8478739 h 8478739"/>
                  <a:gd name="connsiteX1" fmla="*/ 0 w 2056718"/>
                  <a:gd name="connsiteY1" fmla="*/ 8478739 h 8478739"/>
                  <a:gd name="connsiteX2" fmla="*/ 640893 w 2056718"/>
                  <a:gd name="connsiteY2" fmla="*/ 4462906 h 8478739"/>
                  <a:gd name="connsiteX3" fmla="*/ 1016759 w 2056718"/>
                  <a:gd name="connsiteY3" fmla="*/ 0 h 8478739"/>
                  <a:gd name="connsiteX4" fmla="*/ 1364225 w 2056718"/>
                  <a:gd name="connsiteY4" fmla="*/ 4435611 h 8478739"/>
                  <a:gd name="connsiteX5" fmla="*/ 2056718 w 2056718"/>
                  <a:gd name="connsiteY5" fmla="*/ 8460997 h 8478739"/>
                  <a:gd name="connsiteX0" fmla="*/ 0 w 2056718"/>
                  <a:gd name="connsiteY0" fmla="*/ 8478739 h 8478739"/>
                  <a:gd name="connsiteX1" fmla="*/ 640893 w 2056718"/>
                  <a:gd name="connsiteY1" fmla="*/ 4462906 h 8478739"/>
                  <a:gd name="connsiteX2" fmla="*/ 1016759 w 2056718"/>
                  <a:gd name="connsiteY2" fmla="*/ 0 h 8478739"/>
                  <a:gd name="connsiteX3" fmla="*/ 1364225 w 2056718"/>
                  <a:gd name="connsiteY3" fmla="*/ 4435611 h 8478739"/>
                  <a:gd name="connsiteX4" fmla="*/ 2056718 w 2056718"/>
                  <a:gd name="connsiteY4" fmla="*/ 8460997 h 847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6718" h="8478739">
                    <a:moveTo>
                      <a:pt x="0" y="8478739"/>
                    </a:moveTo>
                    <a:cubicBezTo>
                      <a:pt x="159040" y="7135579"/>
                      <a:pt x="481853" y="5806066"/>
                      <a:pt x="640893" y="4462906"/>
                    </a:cubicBezTo>
                    <a:lnTo>
                      <a:pt x="1016759" y="0"/>
                    </a:lnTo>
                    <a:cubicBezTo>
                      <a:pt x="1182623" y="1478537"/>
                      <a:pt x="1198361" y="2957074"/>
                      <a:pt x="1364225" y="4435611"/>
                    </a:cubicBezTo>
                    <a:cubicBezTo>
                      <a:pt x="1587322" y="5783320"/>
                      <a:pt x="2056718" y="8460997"/>
                      <a:pt x="2056718" y="846099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BE11687F-6362-9AFF-729F-8B279A219317}"/>
                  </a:ext>
                </a:extLst>
              </p:cNvPr>
              <p:cNvCxnSpPr>
                <a:endCxn id="5" idx="2"/>
              </p:cNvCxnSpPr>
              <p:nvPr/>
            </p:nvCxnSpPr>
            <p:spPr>
              <a:xfrm flipH="1">
                <a:off x="5220821" y="1461204"/>
                <a:ext cx="11600" cy="244678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EC1B7F-AAB2-BEC0-0F25-C3F0836C94D3}"/>
              </a:ext>
            </a:extLst>
          </p:cNvPr>
          <p:cNvSpPr txBox="1"/>
          <p:nvPr/>
        </p:nvSpPr>
        <p:spPr>
          <a:xfrm>
            <a:off x="8898988" y="8875494"/>
            <a:ext cx="714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DEEPER WE GO, THE LOWER THE RESOLUTION OF THE PREDICTABILITY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4B589-BF85-F59D-01DC-7A7D160B1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60" y="1669308"/>
            <a:ext cx="1656825" cy="1903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1C99BF-27CA-9679-F6F2-8EC3D29E4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60" y="3775171"/>
            <a:ext cx="1656825" cy="1903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FDC267-23D4-973C-1F2A-59EE51B91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460" y="5870952"/>
            <a:ext cx="1656825" cy="19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9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7E769-D243-FE84-6EC1-7EF32DAEA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C4C9-DF77-ED72-1218-46E805487F7D}"/>
              </a:ext>
            </a:extLst>
          </p:cNvPr>
          <p:cNvSpPr txBox="1">
            <a:spLocks/>
          </p:cNvSpPr>
          <p:nvPr/>
        </p:nvSpPr>
        <p:spPr>
          <a:xfrm>
            <a:off x="1080001" y="1"/>
            <a:ext cx="15066035" cy="131659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r>
              <a:rPr lang="en-US" sz="7200">
                <a:solidFill>
                  <a:schemeClr val="bg1"/>
                </a:solidFill>
                <a:latin typeface="Typo Round" panose="02000500000000000000" pitchFamily="2" charset="0"/>
              </a:rPr>
              <a:t>DATA SOURCES</a:t>
            </a:r>
            <a:endParaRPr lang="en-US" sz="7200" dirty="0">
              <a:solidFill>
                <a:schemeClr val="bg1"/>
              </a:solidFill>
              <a:latin typeface="Typo Round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60D664-FC6B-21B7-3944-BD60F11E7F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288000" cy="165137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pPr lvl="1"/>
            <a:r>
              <a:rPr lang="en-US" sz="4000" b="1" dirty="0">
                <a:latin typeface="Typo Round" panose="02000500000000000000" pitchFamily="2" charset="0"/>
              </a:rPr>
              <a:t>SO, WHAT HAS CHANGED?</a:t>
            </a:r>
            <a:endParaRPr lang="en-AU" sz="4000" b="1" dirty="0">
              <a:latin typeface="Typo Round" panose="02000500000000000000" pitchFamily="2" charset="0"/>
            </a:endParaRPr>
          </a:p>
        </p:txBody>
      </p:sp>
      <p:pic>
        <p:nvPicPr>
          <p:cNvPr id="9" name="Picture 8" descr="A white roll of paper on a yellow metal frame&#10;&#10;AI-generated content may be incorrect.">
            <a:extLst>
              <a:ext uri="{FF2B5EF4-FFF2-40B4-BE49-F238E27FC236}">
                <a16:creationId xmlns:a16="http://schemas.microsoft.com/office/drawing/2014/main" id="{4FA84778-E08B-6427-B37B-52BEA2060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435" y="6954002"/>
            <a:ext cx="3411589" cy="2558692"/>
          </a:xfrm>
          <a:prstGeom prst="rect">
            <a:avLst/>
          </a:prstGeom>
        </p:spPr>
      </p:pic>
      <p:pic>
        <p:nvPicPr>
          <p:cNvPr id="11" name="Picture 10" descr="A person holding a large object&#10;&#10;AI-generated content may be incorrect.">
            <a:extLst>
              <a:ext uri="{FF2B5EF4-FFF2-40B4-BE49-F238E27FC236}">
                <a16:creationId xmlns:a16="http://schemas.microsoft.com/office/drawing/2014/main" id="{ECE7DE58-12C4-EBBD-43DF-3AA15185B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18996" y="6954003"/>
            <a:ext cx="3411589" cy="2558692"/>
          </a:xfrm>
          <a:prstGeom prst="rect">
            <a:avLst/>
          </a:prstGeom>
        </p:spPr>
      </p:pic>
      <p:pic>
        <p:nvPicPr>
          <p:cNvPr id="13" name="Picture 12" descr="A close-up of a piece of metal&#10;&#10;AI-generated content may be incorrect.">
            <a:extLst>
              <a:ext uri="{FF2B5EF4-FFF2-40B4-BE49-F238E27FC236}">
                <a16:creationId xmlns:a16="http://schemas.microsoft.com/office/drawing/2014/main" id="{F6951C6C-611B-EED2-94A0-4117B6B4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8556" y="6954004"/>
            <a:ext cx="3411589" cy="2558692"/>
          </a:xfrm>
          <a:prstGeom prst="rect">
            <a:avLst/>
          </a:prstGeom>
        </p:spPr>
      </p:pic>
      <p:pic>
        <p:nvPicPr>
          <p:cNvPr id="8" name="Picture 7" descr="A green metal object with pieces of metal&#10;&#10;AI-generated content may be incorrect.">
            <a:extLst>
              <a:ext uri="{FF2B5EF4-FFF2-40B4-BE49-F238E27FC236}">
                <a16:creationId xmlns:a16="http://schemas.microsoft.com/office/drawing/2014/main" id="{1648C4FC-D445-017D-DA5F-4CFCDDDA2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1" b="11057"/>
          <a:stretch/>
        </p:blipFill>
        <p:spPr>
          <a:xfrm>
            <a:off x="3023830" y="2231734"/>
            <a:ext cx="5619867" cy="1877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30C8D-CA35-76A6-3BBF-58D7B05357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8788"/>
          <a:stretch/>
        </p:blipFill>
        <p:spPr>
          <a:xfrm>
            <a:off x="381380" y="1651378"/>
            <a:ext cx="1913755" cy="292989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8CA4C66-F83D-AE61-83B4-D57998C3BD40}"/>
              </a:ext>
            </a:extLst>
          </p:cNvPr>
          <p:cNvGrpSpPr/>
          <p:nvPr/>
        </p:nvGrpSpPr>
        <p:grpSpPr>
          <a:xfrm>
            <a:off x="10275398" y="5526350"/>
            <a:ext cx="7706416" cy="4299729"/>
            <a:chOff x="9887522" y="1581836"/>
            <a:chExt cx="7706416" cy="42997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3575CF-E4A4-E5D5-4A94-51125EB7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55330"/>
            <a:stretch/>
          </p:blipFill>
          <p:spPr>
            <a:xfrm>
              <a:off x="9887522" y="1621313"/>
              <a:ext cx="3641191" cy="4220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4930C2-8BC2-0233-2180-CAED36835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69971" r="6949" b="51233"/>
            <a:stretch/>
          </p:blipFill>
          <p:spPr>
            <a:xfrm>
              <a:off x="13663978" y="1581836"/>
              <a:ext cx="3929960" cy="429972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DA53E5-2EC8-FA8F-CB0C-A7DA3FCA537B}"/>
                </a:ext>
              </a:extLst>
            </p:cNvPr>
            <p:cNvCxnSpPr>
              <a:cxnSpLocks/>
            </p:cNvCxnSpPr>
            <p:nvPr/>
          </p:nvCxnSpPr>
          <p:spPr>
            <a:xfrm>
              <a:off x="13943376" y="4109537"/>
              <a:ext cx="0" cy="156414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6A34C3-142F-A332-AD74-AA0F4C909CE6}"/>
                </a:ext>
              </a:extLst>
            </p:cNvPr>
            <p:cNvSpPr txBox="1"/>
            <p:nvPr/>
          </p:nvSpPr>
          <p:spPr>
            <a:xfrm>
              <a:off x="13517696" y="4692502"/>
              <a:ext cx="87981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400" b="1" dirty="0"/>
                <a:t>+300mm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AE1E2E-B2BD-43D7-EE92-EB6E670C66DE}"/>
                </a:ext>
              </a:extLst>
            </p:cNvPr>
            <p:cNvCxnSpPr/>
            <p:nvPr/>
          </p:nvCxnSpPr>
          <p:spPr>
            <a:xfrm flipH="1">
              <a:off x="13663978" y="5684704"/>
              <a:ext cx="28172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E7AA9A-8085-3D42-4F51-AF2FFAE01D3A}"/>
              </a:ext>
            </a:extLst>
          </p:cNvPr>
          <p:cNvSpPr txBox="1"/>
          <p:nvPr/>
        </p:nvSpPr>
        <p:spPr>
          <a:xfrm>
            <a:off x="8126558" y="4143456"/>
            <a:ext cx="3383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LESSONS LEARNED!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Heat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163BF-8745-5A80-CA88-2160B3CFD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2348" y="2561574"/>
            <a:ext cx="5619867" cy="21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5DEBE-709B-D89E-5C5C-17CC6B9E8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010B-F3FC-9075-C085-A546551D27F5}"/>
              </a:ext>
            </a:extLst>
          </p:cNvPr>
          <p:cNvSpPr txBox="1">
            <a:spLocks/>
          </p:cNvSpPr>
          <p:nvPr/>
        </p:nvSpPr>
        <p:spPr>
          <a:xfrm>
            <a:off x="1080001" y="1"/>
            <a:ext cx="15066035" cy="131659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r>
              <a:rPr lang="en-US" sz="7200">
                <a:solidFill>
                  <a:schemeClr val="bg1"/>
                </a:solidFill>
                <a:latin typeface="Typo Round" panose="02000500000000000000" pitchFamily="2" charset="0"/>
              </a:rPr>
              <a:t>DATA SOURCES</a:t>
            </a:r>
            <a:endParaRPr lang="en-US" sz="7200" dirty="0">
              <a:solidFill>
                <a:schemeClr val="bg1"/>
              </a:solidFill>
              <a:latin typeface="Typo Round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C7A262-B7B5-DF55-4841-59DE78D985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288000" cy="165137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pPr lvl="1"/>
            <a:r>
              <a:rPr lang="en-US" sz="4000" b="1" dirty="0">
                <a:latin typeface="Typo Round" panose="02000500000000000000" pitchFamily="2" charset="0"/>
              </a:rPr>
              <a:t>PHYSICAL DESIGN IMPROVEMENTS</a:t>
            </a:r>
            <a:endParaRPr lang="en-AU" sz="4000" b="1" dirty="0">
              <a:latin typeface="Typo Round" panose="02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11EA37-1E5B-E2C2-B635-7FD19E30DD10}"/>
              </a:ext>
            </a:extLst>
          </p:cNvPr>
          <p:cNvGrpSpPr/>
          <p:nvPr/>
        </p:nvGrpSpPr>
        <p:grpSpPr>
          <a:xfrm>
            <a:off x="654300" y="1651378"/>
            <a:ext cx="16979399" cy="3757901"/>
            <a:chOff x="222751" y="1637059"/>
            <a:chExt cx="19455410" cy="445562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0F72B59-FAFE-C006-D8D5-C8BFD68E6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51" y="1651378"/>
              <a:ext cx="4323984" cy="4439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4687F9D-7278-5814-CD7C-C7A6D30CA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046" y="1649214"/>
              <a:ext cx="5046755" cy="444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0EBAF95-748F-DD76-C609-C0F5A03C1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6112" y="1637059"/>
              <a:ext cx="4805854" cy="4443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60052B50-3334-4BB2-BD07-AD5E0F762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9909" y="1637060"/>
              <a:ext cx="4898252" cy="4453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918B0C-10A0-6F7F-103F-9A47BAC1BFB8}"/>
              </a:ext>
            </a:extLst>
          </p:cNvPr>
          <p:cNvSpPr txBox="1"/>
          <p:nvPr/>
        </p:nvSpPr>
        <p:spPr>
          <a:xfrm>
            <a:off x="4542588" y="5830558"/>
            <a:ext cx="97612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Mount / Frame material:	</a:t>
            </a:r>
            <a:r>
              <a:rPr lang="pt-BR" sz="2400" dirty="0"/>
              <a:t>10.0mm Alu 5083 Grade, Black Anodised finish</a:t>
            </a:r>
            <a:endParaRPr lang="en-AU" sz="2400" dirty="0"/>
          </a:p>
          <a:p>
            <a:pPr>
              <a:lnSpc>
                <a:spcPct val="150000"/>
              </a:lnSpc>
            </a:pPr>
            <a:r>
              <a:rPr lang="en-AU" sz="2400" dirty="0"/>
              <a:t>Mounting location change:	from Jacking Legs to front of Chassis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Cover assembly:		3D print or plastic mould … TBD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Cover Assembly change:	Splash Guard to prevent material from entering cavity (not currently displayed)</a:t>
            </a:r>
          </a:p>
        </p:txBody>
      </p:sp>
    </p:spTree>
    <p:extLst>
      <p:ext uri="{BB962C8B-B14F-4D97-AF65-F5344CB8AC3E}">
        <p14:creationId xmlns:p14="http://schemas.microsoft.com/office/powerpoint/2010/main" val="223131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30AB5-CB31-079E-E454-12105EC91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3101-9CFE-BB64-FE6F-4C023B875533}"/>
              </a:ext>
            </a:extLst>
          </p:cNvPr>
          <p:cNvSpPr txBox="1">
            <a:spLocks/>
          </p:cNvSpPr>
          <p:nvPr/>
        </p:nvSpPr>
        <p:spPr>
          <a:xfrm>
            <a:off x="1080001" y="1"/>
            <a:ext cx="15066035" cy="131659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r>
              <a:rPr lang="en-US" sz="7200">
                <a:solidFill>
                  <a:schemeClr val="bg1"/>
                </a:solidFill>
                <a:latin typeface="Typo Round" panose="02000500000000000000" pitchFamily="2" charset="0"/>
              </a:rPr>
              <a:t>DATA SOURCES</a:t>
            </a:r>
            <a:endParaRPr lang="en-US" sz="7200" dirty="0">
              <a:solidFill>
                <a:schemeClr val="bg1"/>
              </a:solidFill>
              <a:latin typeface="Typo Round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94E145-A475-A112-F83D-263B6CE8AB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288000" cy="165137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pPr lvl="1"/>
            <a:r>
              <a:rPr lang="en-US" sz="4000" b="1" dirty="0">
                <a:latin typeface="Typo Round" panose="02000500000000000000" pitchFamily="2" charset="0"/>
              </a:rPr>
              <a:t>BILL OF MATERIALS</a:t>
            </a:r>
            <a:endParaRPr lang="en-AU" sz="4000" b="1" dirty="0">
              <a:latin typeface="Typo Roun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47AD0-82B9-14DB-7BCD-5F59C4884FC6}"/>
              </a:ext>
            </a:extLst>
          </p:cNvPr>
          <p:cNvSpPr txBox="1"/>
          <p:nvPr/>
        </p:nvSpPr>
        <p:spPr>
          <a:xfrm>
            <a:off x="536072" y="1651378"/>
            <a:ext cx="9761220" cy="7791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Mount / Frame:		$800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VNA:			$5,000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Onboard Computer:	$100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Computer Housing:		$20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Actuator:			$420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Internal Cables:		$100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Vivaldi Antenna:		$120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Frame Ancillaries:		~$400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Cover Assembly:		~$500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Harness:			~$500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Assembly:			Inhouse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55DEF-0589-8ADC-E351-FFDF2695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824153">
            <a:off x="11886467" y="2102850"/>
            <a:ext cx="3668511" cy="2845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B6840C-FBF1-DE66-8054-9AB7CEBE61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788"/>
          <a:stretch/>
        </p:blipFill>
        <p:spPr>
          <a:xfrm>
            <a:off x="8174607" y="6340435"/>
            <a:ext cx="1913755" cy="292989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6046468-E5F4-FF0A-47E0-E5A7916F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46" y="1514444"/>
            <a:ext cx="3773688" cy="37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device with wires and a plug&#10;&#10;AI-generated content may be incorrect.">
            <a:extLst>
              <a:ext uri="{FF2B5EF4-FFF2-40B4-BE49-F238E27FC236}">
                <a16:creationId xmlns:a16="http://schemas.microsoft.com/office/drawing/2014/main" id="{C6255A00-86DB-D800-21E8-3A90CA12A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5" b="17251"/>
          <a:stretch/>
        </p:blipFill>
        <p:spPr>
          <a:xfrm rot="10002474">
            <a:off x="8841297" y="3647332"/>
            <a:ext cx="3608010" cy="974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8FD059-71AB-B08E-6812-BF1416380B2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654" t="63712" r="57550"/>
          <a:stretch/>
        </p:blipFill>
        <p:spPr>
          <a:xfrm rot="20095122">
            <a:off x="14857515" y="2093361"/>
            <a:ext cx="1799301" cy="3000744"/>
          </a:xfrm>
          <a:prstGeom prst="rect">
            <a:avLst/>
          </a:prstGeom>
        </p:spPr>
      </p:pic>
      <p:pic>
        <p:nvPicPr>
          <p:cNvPr id="2054" name="Picture 6" descr="MegiQ VNA0440e 4GHz Vector Network Analyzer Software">
            <a:extLst>
              <a:ext uri="{FF2B5EF4-FFF2-40B4-BE49-F238E27FC236}">
                <a16:creationId xmlns:a16="http://schemas.microsoft.com/office/drawing/2014/main" id="{9C827E29-0822-A9F5-6245-D3C9B9896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4" t="26327" r="7632" b="19429"/>
          <a:stretch/>
        </p:blipFill>
        <p:spPr bwMode="auto">
          <a:xfrm>
            <a:off x="10645302" y="1955810"/>
            <a:ext cx="1619864" cy="90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24181A-E81D-7F54-E706-173DDCD5CA3E}"/>
              </a:ext>
            </a:extLst>
          </p:cNvPr>
          <p:cNvSpPr txBox="1"/>
          <p:nvPr/>
        </p:nvSpPr>
        <p:spPr>
          <a:xfrm>
            <a:off x="12513040" y="6620596"/>
            <a:ext cx="38608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/>
              <a:t>$7960</a:t>
            </a:r>
          </a:p>
          <a:p>
            <a:r>
              <a:rPr lang="en-AU" sz="2800" dirty="0"/>
              <a:t>+ Assembly</a:t>
            </a:r>
          </a:p>
          <a:p>
            <a:r>
              <a:rPr lang="en-AU" sz="2800" dirty="0"/>
              <a:t>+ Installation</a:t>
            </a:r>
          </a:p>
          <a:p>
            <a:r>
              <a:rPr lang="en-AU" sz="2800" dirty="0"/>
              <a:t>+ Commissioning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305084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06A97-B890-BDAF-DE6C-45A952CAA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7753-25F3-5A0A-2C8C-D19F582B43D0}"/>
              </a:ext>
            </a:extLst>
          </p:cNvPr>
          <p:cNvSpPr txBox="1">
            <a:spLocks/>
          </p:cNvSpPr>
          <p:nvPr/>
        </p:nvSpPr>
        <p:spPr>
          <a:xfrm>
            <a:off x="1080001" y="1"/>
            <a:ext cx="15066035" cy="131659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r>
              <a:rPr lang="en-US" sz="7200">
                <a:solidFill>
                  <a:schemeClr val="bg1"/>
                </a:solidFill>
                <a:latin typeface="Typo Round" panose="02000500000000000000" pitchFamily="2" charset="0"/>
              </a:rPr>
              <a:t>DATA SOURCES</a:t>
            </a:r>
            <a:endParaRPr lang="en-US" sz="7200" dirty="0">
              <a:solidFill>
                <a:schemeClr val="bg1"/>
              </a:solidFill>
              <a:latin typeface="Typo Round" panose="02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64080D-5FE7-9BEA-C564-7E1C81BB52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288000" cy="165137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pPr lvl="1"/>
            <a:r>
              <a:rPr lang="en-US" sz="4000" b="1" dirty="0">
                <a:latin typeface="Typo Round" panose="02000500000000000000" pitchFamily="2" charset="0"/>
              </a:rPr>
              <a:t>HOW ARE WE PROGRESSING?</a:t>
            </a:r>
            <a:endParaRPr lang="en-AU" sz="4000" b="1" dirty="0">
              <a:latin typeface="Typo Round" panose="02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DF13A-67E0-9E07-3586-CCC8205A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93" y="1316595"/>
            <a:ext cx="13427744" cy="71400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985B5-F2BB-614E-0F92-FDE9A091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35" y="2073553"/>
            <a:ext cx="10543823" cy="7894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38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08FDF-1177-6FD5-FD0F-65EF624D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35CC6BB-2A25-37A1-879D-024DBC3D14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288000" cy="165137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pPr lvl="1"/>
            <a:r>
              <a:rPr lang="en-US" sz="4000" b="1" dirty="0">
                <a:latin typeface="Typo Round" panose="02000500000000000000" pitchFamily="2" charset="0"/>
              </a:rPr>
              <a:t>DELAYED: WHEN &amp; WHY</a:t>
            </a:r>
            <a:endParaRPr lang="en-AU" sz="4000" b="1" dirty="0">
              <a:latin typeface="Typo Round" panose="02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23DA37-47FB-899B-940A-480644393DB6}"/>
              </a:ext>
            </a:extLst>
          </p:cNvPr>
          <p:cNvGrpSpPr/>
          <p:nvPr/>
        </p:nvGrpSpPr>
        <p:grpSpPr>
          <a:xfrm>
            <a:off x="922123" y="1651378"/>
            <a:ext cx="9785282" cy="2681048"/>
            <a:chOff x="1269405" y="3281608"/>
            <a:chExt cx="15538959" cy="43791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812C1-E7BB-48DF-546F-0B395FB03AC9}"/>
                </a:ext>
              </a:extLst>
            </p:cNvPr>
            <p:cNvGrpSpPr/>
            <p:nvPr/>
          </p:nvGrpSpPr>
          <p:grpSpPr>
            <a:xfrm>
              <a:off x="12718872" y="3733778"/>
              <a:ext cx="4089492" cy="3926994"/>
              <a:chOff x="11531429" y="3691067"/>
              <a:chExt cx="4089492" cy="392699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EB5B8C6-E931-B6D9-CDB9-B53DF0072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670" t="70460" r="50189"/>
              <a:stretch/>
            </p:blipFill>
            <p:spPr>
              <a:xfrm>
                <a:off x="11968487" y="6476515"/>
                <a:ext cx="1543050" cy="114154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64FD5C8-F046-D8FD-6210-DCBDCB0C6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31429" y="3691067"/>
                <a:ext cx="4089492" cy="3297978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D6A100-13E1-03A8-BD1B-5F9A915674DD}"/>
                </a:ext>
              </a:extLst>
            </p:cNvPr>
            <p:cNvSpPr txBox="1"/>
            <p:nvPr/>
          </p:nvSpPr>
          <p:spPr>
            <a:xfrm>
              <a:off x="1580826" y="3281608"/>
              <a:ext cx="3750590" cy="50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JULY 2020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FEB06E-9CF7-8E2B-6FB8-065D5CEC4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559" t="29051" r="51999" b="13958"/>
            <a:stretch/>
          </p:blipFill>
          <p:spPr>
            <a:xfrm>
              <a:off x="6540285" y="4071122"/>
              <a:ext cx="5765456" cy="285424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86F47C-ED4A-55C9-7355-FA87F9308750}"/>
                </a:ext>
              </a:extLst>
            </p:cNvPr>
            <p:cNvSpPr txBox="1"/>
            <p:nvPr/>
          </p:nvSpPr>
          <p:spPr>
            <a:xfrm>
              <a:off x="6989735" y="3281608"/>
              <a:ext cx="3750590" cy="50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JULY 2022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293134-D5FD-0EF2-1EBC-648B4A0A7842}"/>
                </a:ext>
              </a:extLst>
            </p:cNvPr>
            <p:cNvSpPr txBox="1"/>
            <p:nvPr/>
          </p:nvSpPr>
          <p:spPr>
            <a:xfrm>
              <a:off x="12475192" y="3281608"/>
              <a:ext cx="3750590" cy="50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JULY 2023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2EF76F-9F3D-ADEE-6337-CD34CF176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9" r="3899"/>
            <a:stretch/>
          </p:blipFill>
          <p:spPr>
            <a:xfrm>
              <a:off x="1269405" y="4572751"/>
              <a:ext cx="4889716" cy="2041445"/>
            </a:xfrm>
            <a:prstGeom prst="rect">
              <a:avLst/>
            </a:prstGeom>
          </p:spPr>
        </p:pic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7A6A54E-9D2F-FE8C-A26F-9F6B3598B02E}"/>
              </a:ext>
            </a:extLst>
          </p:cNvPr>
          <p:cNvSpPr txBox="1">
            <a:spLocks/>
          </p:cNvSpPr>
          <p:nvPr/>
        </p:nvSpPr>
        <p:spPr>
          <a:xfrm>
            <a:off x="1992913" y="5201591"/>
            <a:ext cx="4076844" cy="104281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Typo Round Regular Demo" panose="020005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ypo Round Regular Demo" panose="02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ypo Round Regular Demo" panose="02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ypo Round Regular Demo" panose="02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ypo Round Regular Demo" panose="02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AU" sz="3000" b="0" dirty="0">
                <a:latin typeface="+mn-lt"/>
              </a:rPr>
              <a:t>Data collecting &amp; Preprocessing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104AA94-3290-806B-3121-9B906B4B4002}"/>
              </a:ext>
            </a:extLst>
          </p:cNvPr>
          <p:cNvSpPr txBox="1">
            <a:spLocks/>
          </p:cNvSpPr>
          <p:nvPr/>
        </p:nvSpPr>
        <p:spPr>
          <a:xfrm>
            <a:off x="7510128" y="5624207"/>
            <a:ext cx="4076846" cy="601469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3000" dirty="0"/>
              <a:t>Data Integration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FAE643C-25DB-5C0E-D96F-66633FBA33AC}"/>
              </a:ext>
            </a:extLst>
          </p:cNvPr>
          <p:cNvSpPr txBox="1">
            <a:spLocks/>
          </p:cNvSpPr>
          <p:nvPr/>
        </p:nvSpPr>
        <p:spPr>
          <a:xfrm>
            <a:off x="12557836" y="5624206"/>
            <a:ext cx="4577840" cy="601469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3000" dirty="0"/>
              <a:t>Machine Learning</a:t>
            </a:r>
          </a:p>
        </p:txBody>
      </p:sp>
      <p:pic>
        <p:nvPicPr>
          <p:cNvPr id="18" name="Picture 6" descr="Machine Learning Vector Icon 14705886 Vector Art at Vecteezy">
            <a:extLst>
              <a:ext uri="{FF2B5EF4-FFF2-40B4-BE49-F238E27FC236}">
                <a16:creationId xmlns:a16="http://schemas.microsoft.com/office/drawing/2014/main" id="{9D6A1E41-C66B-F6FA-9FFF-1269EF500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374" y="6248400"/>
            <a:ext cx="3432991" cy="343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9896024-2DA4-786D-AC2B-E49892D81052}"/>
              </a:ext>
            </a:extLst>
          </p:cNvPr>
          <p:cNvGrpSpPr/>
          <p:nvPr/>
        </p:nvGrpSpPr>
        <p:grpSpPr>
          <a:xfrm>
            <a:off x="2381766" y="6436187"/>
            <a:ext cx="3244129" cy="2933436"/>
            <a:chOff x="1095563" y="3336856"/>
            <a:chExt cx="3039172" cy="2658551"/>
          </a:xfrm>
        </p:grpSpPr>
        <p:pic>
          <p:nvPicPr>
            <p:cNvPr id="20" name="Graphic 19" descr="Database outline">
              <a:extLst>
                <a:ext uri="{FF2B5EF4-FFF2-40B4-BE49-F238E27FC236}">
                  <a16:creationId xmlns:a16="http://schemas.microsoft.com/office/drawing/2014/main" id="{A33BE217-ED31-F9C5-E15C-9E50DF0E9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43222" y="4061316"/>
              <a:ext cx="1441688" cy="14416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78BA6B-8E8A-0A05-2C0F-29F63CD63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</a:blip>
            <a:stretch>
              <a:fillRect/>
            </a:stretch>
          </p:blipFill>
          <p:spPr>
            <a:xfrm>
              <a:off x="1095563" y="3336857"/>
              <a:ext cx="849825" cy="46411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668B6E4-37A4-0A62-7D0A-8CCFAB32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</a:blip>
            <a:stretch>
              <a:fillRect/>
            </a:stretch>
          </p:blipFill>
          <p:spPr>
            <a:xfrm flipH="1">
              <a:off x="3284910" y="3336856"/>
              <a:ext cx="849825" cy="46411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F85867E-7474-661A-58E7-48FB980A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</a:blip>
            <a:stretch>
              <a:fillRect/>
            </a:stretch>
          </p:blipFill>
          <p:spPr>
            <a:xfrm>
              <a:off x="1095563" y="5531296"/>
              <a:ext cx="849825" cy="46411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0433CA-9550-70AF-194C-E73D1D7C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</a:blip>
            <a:stretch>
              <a:fillRect/>
            </a:stretch>
          </p:blipFill>
          <p:spPr>
            <a:xfrm flipH="1">
              <a:off x="3284910" y="5531295"/>
              <a:ext cx="849825" cy="46411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F5DCC1-DC39-D269-CA03-7CC7494332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890" y="5305691"/>
              <a:ext cx="322746" cy="282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A92A3D6-4F43-BBF2-1692-0D6ED7A8C7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1496" y="5305691"/>
              <a:ext cx="322746" cy="282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6398AFA-1C33-97C1-920E-7D14ECF365F1}"/>
                </a:ext>
              </a:extLst>
            </p:cNvPr>
            <p:cNvCxnSpPr>
              <a:cxnSpLocks/>
            </p:cNvCxnSpPr>
            <p:nvPr/>
          </p:nvCxnSpPr>
          <p:spPr>
            <a:xfrm>
              <a:off x="1763890" y="3880673"/>
              <a:ext cx="322746" cy="282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0C50F-E92D-9453-D14B-DF85317137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1496" y="3880673"/>
              <a:ext cx="322746" cy="282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536BF8-0C09-EF87-4285-DDD348381BE5}"/>
              </a:ext>
            </a:extLst>
          </p:cNvPr>
          <p:cNvGrpSpPr/>
          <p:nvPr/>
        </p:nvGrpSpPr>
        <p:grpSpPr>
          <a:xfrm>
            <a:off x="8037663" y="6641688"/>
            <a:ext cx="2557826" cy="2643989"/>
            <a:chOff x="5044254" y="3627883"/>
            <a:chExt cx="2396228" cy="2396228"/>
          </a:xfrm>
        </p:grpSpPr>
        <p:pic>
          <p:nvPicPr>
            <p:cNvPr id="30" name="Picture 4" descr="Data Integration icon line vector illustration 35193474 Vector Art at ...">
              <a:extLst>
                <a:ext uri="{FF2B5EF4-FFF2-40B4-BE49-F238E27FC236}">
                  <a16:creationId xmlns:a16="http://schemas.microsoft.com/office/drawing/2014/main" id="{D0624FD4-9E1D-FBC1-3723-8C61E7D5A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254" y="3627883"/>
              <a:ext cx="2396228" cy="239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352D0E1-9430-DD0C-963D-BC397296EAD7}"/>
                </a:ext>
              </a:extLst>
            </p:cNvPr>
            <p:cNvSpPr/>
            <p:nvPr/>
          </p:nvSpPr>
          <p:spPr>
            <a:xfrm>
              <a:off x="5858988" y="4566508"/>
              <a:ext cx="61200" cy="61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7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34A69F-28E5-1522-64F3-CF9F89FA7465}"/>
              </a:ext>
            </a:extLst>
          </p:cNvPr>
          <p:cNvGrpSpPr/>
          <p:nvPr/>
        </p:nvGrpSpPr>
        <p:grpSpPr>
          <a:xfrm>
            <a:off x="12729470" y="1513194"/>
            <a:ext cx="4053782" cy="3149600"/>
            <a:chOff x="13081894" y="1473200"/>
            <a:chExt cx="4053782" cy="3149600"/>
          </a:xfrm>
        </p:grpSpPr>
        <p:pic>
          <p:nvPicPr>
            <p:cNvPr id="32" name="Picture 10">
              <a:extLst>
                <a:ext uri="{FF2B5EF4-FFF2-40B4-BE49-F238E27FC236}">
                  <a16:creationId xmlns:a16="http://schemas.microsoft.com/office/drawing/2014/main" id="{25C43E13-A8CC-C389-C573-E2EA1F87F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3638" y="1928209"/>
              <a:ext cx="2778780" cy="24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008B2F-E13A-FF2D-7DCA-799A679A8C89}"/>
                </a:ext>
              </a:extLst>
            </p:cNvPr>
            <p:cNvSpPr txBox="1"/>
            <p:nvPr/>
          </p:nvSpPr>
          <p:spPr>
            <a:xfrm>
              <a:off x="14126180" y="1620432"/>
              <a:ext cx="2361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/>
                <a:t>JULY 2025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6DF186-B5CD-3FA7-8A10-0CE1E38D2C8F}"/>
                </a:ext>
              </a:extLst>
            </p:cNvPr>
            <p:cNvSpPr/>
            <p:nvPr/>
          </p:nvSpPr>
          <p:spPr>
            <a:xfrm>
              <a:off x="13081894" y="1473200"/>
              <a:ext cx="4053782" cy="314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E414005-3D9D-A635-C979-49CE4C4F49A0}"/>
              </a:ext>
            </a:extLst>
          </p:cNvPr>
          <p:cNvSpPr/>
          <p:nvPr/>
        </p:nvSpPr>
        <p:spPr>
          <a:xfrm>
            <a:off x="1816100" y="6922471"/>
            <a:ext cx="4521200" cy="208883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WE HAVE CHANGED THE WAY THE WE COLLECT DATA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2526372-5C95-DC23-2B20-1F44CC711A13}"/>
              </a:ext>
            </a:extLst>
          </p:cNvPr>
          <p:cNvSpPr/>
          <p:nvPr/>
        </p:nvSpPr>
        <p:spPr>
          <a:xfrm>
            <a:off x="12614476" y="6922471"/>
            <a:ext cx="4521200" cy="208883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WE HAVE RESEARCHED AND </a:t>
            </a:r>
          </a:p>
          <a:p>
            <a:pPr algn="ctr"/>
            <a:r>
              <a:rPr lang="en-AU" sz="2800" dirty="0"/>
              <a:t>TESTED ACROSS VARIOUS MACHINE LEARNING MODELS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9BF896E-6D96-9F71-5B7D-93A7C89CD36A}"/>
              </a:ext>
            </a:extLst>
          </p:cNvPr>
          <p:cNvSpPr/>
          <p:nvPr/>
        </p:nvSpPr>
        <p:spPr>
          <a:xfrm>
            <a:off x="7215288" y="6922471"/>
            <a:ext cx="4521200" cy="208883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WE HAVE INCREASED OUR UNDERSTANDING OF DATA INTEGRTION</a:t>
            </a:r>
          </a:p>
        </p:txBody>
      </p:sp>
    </p:spTree>
    <p:extLst>
      <p:ext uri="{BB962C8B-B14F-4D97-AF65-F5344CB8AC3E}">
        <p14:creationId xmlns:p14="http://schemas.microsoft.com/office/powerpoint/2010/main" val="13365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66F72-2C73-53EF-D4FF-7F51E5AD1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2F3EB0-8C95-22EF-5728-E5B08619B3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288000" cy="165137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Poppins Bold" panose="020B0604020202020204" charset="0"/>
                <a:ea typeface="+mj-ea"/>
                <a:cs typeface="Poppins Bold" panose="020B0604020202020204" charset="0"/>
              </a:defRPr>
            </a:lvl1pPr>
          </a:lstStyle>
          <a:p>
            <a:pPr lvl="1"/>
            <a:r>
              <a:rPr lang="en-US" sz="4000" b="1" dirty="0">
                <a:latin typeface="Typo Round" panose="02000500000000000000" pitchFamily="2" charset="0"/>
              </a:rPr>
              <a:t>A GLIMPSE INTO THE FUTURE</a:t>
            </a:r>
            <a:endParaRPr lang="en-AU" sz="4000" b="1" dirty="0">
              <a:latin typeface="Typo Round" panose="02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FCC9-7DC4-F968-57E5-4285E351901C}"/>
              </a:ext>
            </a:extLst>
          </p:cNvPr>
          <p:cNvSpPr txBox="1"/>
          <p:nvPr/>
        </p:nvSpPr>
        <p:spPr>
          <a:xfrm>
            <a:off x="1828579" y="1247088"/>
            <a:ext cx="128797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/>
            <a:r>
              <a:rPr lang="en-AU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Extended research </a:t>
            </a:r>
            <a:r>
              <a:rPr lang="en-AU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 been</a:t>
            </a:r>
            <a:r>
              <a:rPr lang="en-AU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conducted to seek a correlation / validation means to tie MudMaster performance into the Density Sensor prediction model.</a:t>
            </a:r>
          </a:p>
          <a:p>
            <a:pPr marL="228600"/>
            <a:endParaRPr lang="en-AU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/>
            <a:r>
              <a:rPr lang="en-AU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These values include: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 Torque</a:t>
            </a:r>
            <a:endParaRPr lang="en-AU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Scroll Traction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GPS Speed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Traction Difference</a:t>
            </a:r>
            <a:endParaRPr lang="en-AU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CD6AA-03D0-8883-4E65-D2376BB66004}"/>
              </a:ext>
            </a:extLst>
          </p:cNvPr>
          <p:cNvSpPr txBox="1"/>
          <p:nvPr/>
        </p:nvSpPr>
        <p:spPr>
          <a:xfrm>
            <a:off x="1453501" y="4687599"/>
            <a:ext cx="468856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700" b="1" dirty="0">
                <a:latin typeface="Arial" panose="020B0604020202020204" pitchFamily="34" charset="0"/>
              </a:rPr>
              <a:t>Sentinel-2 Satellite</a:t>
            </a:r>
          </a:p>
          <a:p>
            <a:pPr algn="ctr"/>
            <a:r>
              <a:rPr lang="en-US" altLang="en-US" sz="2400" dirty="0">
                <a:latin typeface="Arial" panose="020B0604020202020204" pitchFamily="34" charset="0"/>
              </a:rPr>
              <a:t>Worsley</a:t>
            </a:r>
          </a:p>
          <a:p>
            <a:pPr algn="ctr"/>
            <a:r>
              <a:rPr lang="en-US" altLang="en-US" sz="2400" dirty="0">
                <a:latin typeface="Arial" panose="020B0604020202020204" pitchFamily="34" charset="0"/>
              </a:rPr>
              <a:t>2025/01/27 </a:t>
            </a:r>
            <a:endParaRPr lang="en-AU" sz="2400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F11556D-1098-1DED-6DF5-13B9E9A6A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5621" y="6072459"/>
            <a:ext cx="4033696" cy="34428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EDBE27-95FE-3BC2-1F00-DBCB541CAF2F}"/>
              </a:ext>
            </a:extLst>
          </p:cNvPr>
          <p:cNvSpPr txBox="1"/>
          <p:nvPr/>
        </p:nvSpPr>
        <p:spPr>
          <a:xfrm>
            <a:off x="1595619" y="9469019"/>
            <a:ext cx="4033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1800" u="sng" dirty="0"/>
              <a:t>SATELLITE-BASED MOISTURE IMAGERY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85CA39-F797-77B4-85CE-43EBDD8CE3C3}"/>
              </a:ext>
            </a:extLst>
          </p:cNvPr>
          <p:cNvGrpSpPr/>
          <p:nvPr/>
        </p:nvGrpSpPr>
        <p:grpSpPr>
          <a:xfrm>
            <a:off x="10699599" y="4570470"/>
            <a:ext cx="5292186" cy="5267881"/>
            <a:chOff x="10699599" y="4570470"/>
            <a:chExt cx="5292186" cy="52678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F5A2C0-82A2-C537-EB88-CC768502EC04}"/>
                </a:ext>
              </a:extLst>
            </p:cNvPr>
            <p:cNvSpPr txBox="1"/>
            <p:nvPr/>
          </p:nvSpPr>
          <p:spPr>
            <a:xfrm>
              <a:off x="10699599" y="4764648"/>
              <a:ext cx="3445104" cy="11541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2700" b="1" dirty="0">
                  <a:latin typeface="Arial" panose="020B0604020202020204" pitchFamily="34" charset="0"/>
                </a:rPr>
                <a:t>MudMaster </a:t>
              </a:r>
              <a:r>
                <a:rPr lang="en-US" altLang="en-US" sz="2700" b="1" dirty="0" err="1">
                  <a:latin typeface="Arial" panose="020B0604020202020204" pitchFamily="34" charset="0"/>
                </a:rPr>
                <a:t>MoTeC</a:t>
              </a:r>
              <a:r>
                <a:rPr lang="en-US" altLang="en-US" sz="2700" b="1" dirty="0">
                  <a:latin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altLang="en-US" sz="2100" dirty="0">
                  <a:latin typeface="Arial" panose="020B0604020202020204" pitchFamily="34" charset="0"/>
                </a:rPr>
                <a:t>Worsley</a:t>
              </a:r>
            </a:p>
            <a:p>
              <a:pPr algn="ctr"/>
              <a:r>
                <a:rPr lang="en-US" altLang="en-US" sz="2100" dirty="0">
                  <a:latin typeface="Arial" panose="020B0604020202020204" pitchFamily="34" charset="0"/>
                </a:rPr>
                <a:t>2025/01/27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4CE4B9-7576-71EF-4EE6-AAC5EDA3A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511033" y="4570470"/>
              <a:ext cx="1480752" cy="1480752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3A92CAAC-AF45-FC6B-7054-B9ADA3D5C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9824" y="6072459"/>
              <a:ext cx="4651961" cy="34428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ross 12">
              <a:extLst>
                <a:ext uri="{FF2B5EF4-FFF2-40B4-BE49-F238E27FC236}">
                  <a16:creationId xmlns:a16="http://schemas.microsoft.com/office/drawing/2014/main" id="{7FBDBBF1-A88C-0A91-4C43-827FC89FECB2}"/>
                </a:ext>
              </a:extLst>
            </p:cNvPr>
            <p:cNvSpPr/>
            <p:nvPr/>
          </p:nvSpPr>
          <p:spPr>
            <a:xfrm>
              <a:off x="14195503" y="5107646"/>
              <a:ext cx="380305" cy="406400"/>
            </a:xfrm>
            <a:prstGeom prst="plus">
              <a:avLst>
                <a:gd name="adj" fmla="val 416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F3E238-6CF2-E05E-0E03-320B604F8017}"/>
                </a:ext>
              </a:extLst>
            </p:cNvPr>
            <p:cNvSpPr txBox="1"/>
            <p:nvPr/>
          </p:nvSpPr>
          <p:spPr>
            <a:xfrm>
              <a:off x="11217712" y="9469019"/>
              <a:ext cx="40336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US" sz="1800" u="sng" dirty="0"/>
                <a:t>MOTEC DRIVEN - POWERBI REPORTING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C2A41-235F-0D0E-A511-90D3FA70DA91}"/>
              </a:ext>
            </a:extLst>
          </p:cNvPr>
          <p:cNvGrpSpPr/>
          <p:nvPr/>
        </p:nvGrpSpPr>
        <p:grpSpPr>
          <a:xfrm>
            <a:off x="1453500" y="4330805"/>
            <a:ext cx="14538285" cy="5819035"/>
            <a:chOff x="1453500" y="4330805"/>
            <a:chExt cx="14538285" cy="58190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6B3923-A3B3-8721-CBCC-15A094D6163D}"/>
                </a:ext>
              </a:extLst>
            </p:cNvPr>
            <p:cNvSpPr/>
            <p:nvPr/>
          </p:nvSpPr>
          <p:spPr>
            <a:xfrm>
              <a:off x="1453500" y="4370276"/>
              <a:ext cx="14538285" cy="5779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F323856-EC96-AD33-C854-644234CF3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6215" y="4330805"/>
              <a:ext cx="12449175" cy="581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581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24721C6EC1D14D9A2586BA09E3D5BA" ma:contentTypeVersion="13" ma:contentTypeDescription="Create a new document." ma:contentTypeScope="" ma:versionID="068ceeafa066d3c700da68294cd9da7b">
  <xsd:schema xmlns:xsd="http://www.w3.org/2001/XMLSchema" xmlns:xs="http://www.w3.org/2001/XMLSchema" xmlns:p="http://schemas.microsoft.com/office/2006/metadata/properties" xmlns:ns2="dea94fd1-0f8e-4d18-a04a-e8dda3a7caf3" xmlns:ns3="fd4d1d9d-4313-4d0b-b167-f3ba3f2baa46" targetNamespace="http://schemas.microsoft.com/office/2006/metadata/properties" ma:root="true" ma:fieldsID="dcb61c6a90797f1b76ce7cf2036ebc38" ns2:_="" ns3:_="">
    <xsd:import namespace="dea94fd1-0f8e-4d18-a04a-e8dda3a7caf3"/>
    <xsd:import namespace="fd4d1d9d-4313-4d0b-b167-f3ba3f2baa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94fd1-0f8e-4d18-a04a-e8dda3a7ca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64b8f0a-f075-4faa-88c7-1e114be372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d1d9d-4313-4d0b-b167-f3ba3f2baa4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4e34c09-7cf1-4142-b1ef-05a25fd9b900}" ma:internalName="TaxCatchAll" ma:showField="CatchAllData" ma:web="fd4d1d9d-4313-4d0b-b167-f3ba3f2baa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ea94fd1-0f8e-4d18-a04a-e8dda3a7caf3">
      <Terms xmlns="http://schemas.microsoft.com/office/infopath/2007/PartnerControls"/>
    </lcf76f155ced4ddcb4097134ff3c332f>
    <TaxCatchAll xmlns="fd4d1d9d-4313-4d0b-b167-f3ba3f2baa4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441BDE-DFDC-4D83-9850-2990B650DAFB}"/>
</file>

<file path=customXml/itemProps2.xml><?xml version="1.0" encoding="utf-8"?>
<ds:datastoreItem xmlns:ds="http://schemas.openxmlformats.org/officeDocument/2006/customXml" ds:itemID="{150A386A-5C08-4FB1-A09D-622EAF96C1C9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d66d2588-b753-4552-927f-7898219bdfb3"/>
    <ds:schemaRef ds:uri="ff435872-eb1b-46ed-bd7c-7aa8c83a7178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07ACDE8-CA6B-4D40-9CA7-CF9DB5F210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69274</TotalTime>
  <Words>455</Words>
  <Application>Microsoft Office PowerPoint</Application>
  <PresentationFormat>Custom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Typo Round 1</vt:lpstr>
      <vt:lpstr>Typo Round Regular Demo</vt:lpstr>
      <vt:lpstr>Arial</vt:lpstr>
      <vt:lpstr>Poppins Bold</vt:lpstr>
      <vt:lpstr>Typo Round 2</vt:lpstr>
      <vt:lpstr>Calibri</vt:lpstr>
      <vt:lpstr>Typo Round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Phibion Slides</dc:title>
  <dc:creator>Cheryl Gray</dc:creator>
  <cp:lastModifiedBy>David Frazer</cp:lastModifiedBy>
  <cp:revision>88</cp:revision>
  <cp:lastPrinted>2024-11-18T02:41:26Z</cp:lastPrinted>
  <dcterms:created xsi:type="dcterms:W3CDTF">2006-08-16T00:00:00Z</dcterms:created>
  <dcterms:modified xsi:type="dcterms:W3CDTF">2025-03-26T01:55:44Z</dcterms:modified>
  <dc:identifier>DAFwqZsNqRc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0x010100D824721C6EC1D14D9A2586BA09E3D5BA</vt:lpwstr>
  </property>
  <property fmtid="{D5CDD505-2E9C-101B-9397-08002B2CF9AE}" pid="3" name="MediaServiceImageTags">
    <vt:lpwstr/>
  </property>
  <property fmtid="{D5CDD505-2E9C-101B-9397-08002B2CF9AE}" pid="4" name="Order">
    <vt:lpwstr>4211700.00000000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